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8" r:id="rId4"/>
    <p:sldId id="268" r:id="rId5"/>
    <p:sldId id="269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67713F-7E4A-4DF8-88CF-2A08BB6135D2}" type="doc">
      <dgm:prSet loTypeId="urn:microsoft.com/office/officeart/2005/8/layout/chart3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2FFCAD-9292-475D-A20A-AB7C67C921EE}">
      <dgm:prSet/>
      <dgm:spPr/>
      <dgm:t>
        <a:bodyPr/>
        <a:lstStyle/>
        <a:p>
          <a:pPr rtl="0"/>
          <a:r>
            <a:rPr lang="en-US" dirty="0" smtClean="0"/>
            <a:t>90% </a:t>
          </a:r>
          <a:r>
            <a:rPr lang="en-US" dirty="0" err="1" smtClean="0"/>
            <a:t>penyebab</a:t>
          </a:r>
          <a:r>
            <a:rPr lang="en-US" dirty="0" smtClean="0"/>
            <a:t> </a:t>
          </a:r>
          <a:r>
            <a:rPr lang="en-US" dirty="0" err="1" smtClean="0"/>
            <a:t>sebenar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diketahui</a:t>
          </a:r>
          <a:r>
            <a:rPr lang="en-US" dirty="0" smtClean="0"/>
            <a:t> </a:t>
          </a:r>
          <a:endParaRPr lang="en-US" dirty="0"/>
        </a:p>
      </dgm:t>
    </dgm:pt>
    <dgm:pt modelId="{E711C1F6-2D01-43CD-91C1-2B6E6E806664}" type="parTrans" cxnId="{37F8EC93-E1EC-4A7E-86FB-38BF39E9D1A0}">
      <dgm:prSet/>
      <dgm:spPr/>
      <dgm:t>
        <a:bodyPr/>
        <a:lstStyle/>
        <a:p>
          <a:endParaRPr lang="en-US"/>
        </a:p>
      </dgm:t>
    </dgm:pt>
    <dgm:pt modelId="{819353BB-932E-43A1-89A9-CB71AE3D8801}" type="sibTrans" cxnId="{37F8EC93-E1EC-4A7E-86FB-38BF39E9D1A0}">
      <dgm:prSet/>
      <dgm:spPr/>
      <dgm:t>
        <a:bodyPr/>
        <a:lstStyle/>
        <a:p>
          <a:endParaRPr lang="en-US"/>
        </a:p>
      </dgm:t>
    </dgm:pt>
    <dgm:pt modelId="{77335040-08B6-40A0-A3E5-81E8F993205F}">
      <dgm:prSet/>
      <dgm:spPr/>
      <dgm:t>
        <a:bodyPr/>
        <a:lstStyle/>
        <a:p>
          <a:pPr rtl="0"/>
          <a:endParaRPr lang="en-US" dirty="0" smtClean="0"/>
        </a:p>
        <a:p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pembuluh</a:t>
          </a:r>
          <a:r>
            <a:rPr lang="en-US" dirty="0" smtClean="0"/>
            <a:t> </a:t>
          </a:r>
          <a:r>
            <a:rPr lang="en-US" dirty="0" err="1" smtClean="0"/>
            <a:t>darah</a:t>
          </a:r>
          <a:r>
            <a:rPr lang="en-US" dirty="0" smtClean="0"/>
            <a:t> </a:t>
          </a:r>
          <a:endParaRPr lang="en-US" dirty="0"/>
        </a:p>
      </dgm:t>
    </dgm:pt>
    <dgm:pt modelId="{D3810981-2383-4A1F-A159-67C003A1CA9A}" type="parTrans" cxnId="{1929D6CD-795B-44D8-85AE-D89A2E43B3F0}">
      <dgm:prSet/>
      <dgm:spPr/>
      <dgm:t>
        <a:bodyPr/>
        <a:lstStyle/>
        <a:p>
          <a:endParaRPr lang="en-US"/>
        </a:p>
      </dgm:t>
    </dgm:pt>
    <dgm:pt modelId="{1BBCA711-3942-47F7-8BC8-30099235D087}" type="sibTrans" cxnId="{1929D6CD-795B-44D8-85AE-D89A2E43B3F0}">
      <dgm:prSet/>
      <dgm:spPr/>
      <dgm:t>
        <a:bodyPr/>
        <a:lstStyle/>
        <a:p>
          <a:endParaRPr lang="en-US"/>
        </a:p>
      </dgm:t>
    </dgm:pt>
    <dgm:pt modelId="{1EA108D3-9E64-4C7C-AF97-A47CEFCE4B7E}">
      <dgm:prSet/>
      <dgm:spPr/>
      <dgm:t>
        <a:bodyPr/>
        <a:lstStyle/>
        <a:p>
          <a:pPr rtl="0"/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endokrin</a:t>
          </a:r>
          <a:endParaRPr lang="en-US" dirty="0"/>
        </a:p>
      </dgm:t>
    </dgm:pt>
    <dgm:pt modelId="{BEB68321-1CA8-4760-93F0-E093698AAE6F}" type="parTrans" cxnId="{3D11BB72-7B46-45A7-8D7F-DAA7350240C2}">
      <dgm:prSet/>
      <dgm:spPr/>
      <dgm:t>
        <a:bodyPr/>
        <a:lstStyle/>
        <a:p>
          <a:endParaRPr lang="en-US"/>
        </a:p>
      </dgm:t>
    </dgm:pt>
    <dgm:pt modelId="{E8C3CC32-89A4-4B5F-812B-4B0D4511F849}" type="sibTrans" cxnId="{3D11BB72-7B46-45A7-8D7F-DAA7350240C2}">
      <dgm:prSet/>
      <dgm:spPr/>
      <dgm:t>
        <a:bodyPr/>
        <a:lstStyle/>
        <a:p>
          <a:endParaRPr lang="en-US"/>
        </a:p>
      </dgm:t>
    </dgm:pt>
    <dgm:pt modelId="{43E6EC41-4FEA-4F1C-8696-2B7EBC684EA0}" type="pres">
      <dgm:prSet presAssocID="{5D67713F-7E4A-4DF8-88CF-2A08BB6135D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3F9DCB-E8A6-4EA9-9A27-930234F7A381}" type="pres">
      <dgm:prSet presAssocID="{5D67713F-7E4A-4DF8-88CF-2A08BB6135D2}" presName="wedge1" presStyleLbl="node1" presStyleIdx="0" presStyleCnt="3"/>
      <dgm:spPr/>
      <dgm:t>
        <a:bodyPr/>
        <a:lstStyle/>
        <a:p>
          <a:endParaRPr lang="en-US"/>
        </a:p>
      </dgm:t>
    </dgm:pt>
    <dgm:pt modelId="{0A283ED4-55C4-4DE6-A42D-9F35C23FF5DB}" type="pres">
      <dgm:prSet presAssocID="{5D67713F-7E4A-4DF8-88CF-2A08BB6135D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32E607-0141-4C11-8AA2-C622FC7C3471}" type="pres">
      <dgm:prSet presAssocID="{5D67713F-7E4A-4DF8-88CF-2A08BB6135D2}" presName="wedge2" presStyleLbl="node1" presStyleIdx="1" presStyleCnt="3"/>
      <dgm:spPr/>
      <dgm:t>
        <a:bodyPr/>
        <a:lstStyle/>
        <a:p>
          <a:endParaRPr lang="en-US"/>
        </a:p>
      </dgm:t>
    </dgm:pt>
    <dgm:pt modelId="{DE7A1CD8-8D0C-403C-8F1D-A1F675D05FD4}" type="pres">
      <dgm:prSet presAssocID="{5D67713F-7E4A-4DF8-88CF-2A08BB6135D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FB8C7-E39A-4F2E-BFC6-23633D719560}" type="pres">
      <dgm:prSet presAssocID="{5D67713F-7E4A-4DF8-88CF-2A08BB6135D2}" presName="wedge3" presStyleLbl="node1" presStyleIdx="2" presStyleCnt="3"/>
      <dgm:spPr/>
      <dgm:t>
        <a:bodyPr/>
        <a:lstStyle/>
        <a:p>
          <a:endParaRPr lang="en-US"/>
        </a:p>
      </dgm:t>
    </dgm:pt>
    <dgm:pt modelId="{97B749F6-3923-4F05-AFC6-AC73137C1AE7}" type="pres">
      <dgm:prSet presAssocID="{5D67713F-7E4A-4DF8-88CF-2A08BB6135D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9A09DB-190D-44ED-8D41-D957115D4B4F}" type="presOf" srcId="{1EA108D3-9E64-4C7C-AF97-A47CEFCE4B7E}" destId="{B16FB8C7-E39A-4F2E-BFC6-23633D719560}" srcOrd="0" destOrd="0" presId="urn:microsoft.com/office/officeart/2005/8/layout/chart3"/>
    <dgm:cxn modelId="{3E3E40E1-9154-4424-827F-68EA67ECBDFD}" type="presOf" srcId="{77335040-08B6-40A0-A3E5-81E8F993205F}" destId="{DE7A1CD8-8D0C-403C-8F1D-A1F675D05FD4}" srcOrd="1" destOrd="0" presId="urn:microsoft.com/office/officeart/2005/8/layout/chart3"/>
    <dgm:cxn modelId="{1929D6CD-795B-44D8-85AE-D89A2E43B3F0}" srcId="{5D67713F-7E4A-4DF8-88CF-2A08BB6135D2}" destId="{77335040-08B6-40A0-A3E5-81E8F993205F}" srcOrd="1" destOrd="0" parTransId="{D3810981-2383-4A1F-A159-67C003A1CA9A}" sibTransId="{1BBCA711-3942-47F7-8BC8-30099235D087}"/>
    <dgm:cxn modelId="{3D11BB72-7B46-45A7-8D7F-DAA7350240C2}" srcId="{5D67713F-7E4A-4DF8-88CF-2A08BB6135D2}" destId="{1EA108D3-9E64-4C7C-AF97-A47CEFCE4B7E}" srcOrd="2" destOrd="0" parTransId="{BEB68321-1CA8-4760-93F0-E093698AAE6F}" sibTransId="{E8C3CC32-89A4-4B5F-812B-4B0D4511F849}"/>
    <dgm:cxn modelId="{8886E32C-0DD7-418E-A69C-F008F574DCE0}" type="presOf" srcId="{492FFCAD-9292-475D-A20A-AB7C67C921EE}" destId="{0A283ED4-55C4-4DE6-A42D-9F35C23FF5DB}" srcOrd="1" destOrd="0" presId="urn:microsoft.com/office/officeart/2005/8/layout/chart3"/>
    <dgm:cxn modelId="{6A4CC699-846B-4CDC-B852-639B23D55BFD}" type="presOf" srcId="{77335040-08B6-40A0-A3E5-81E8F993205F}" destId="{7B32E607-0141-4C11-8AA2-C622FC7C3471}" srcOrd="0" destOrd="0" presId="urn:microsoft.com/office/officeart/2005/8/layout/chart3"/>
    <dgm:cxn modelId="{1883E521-9F0D-4BAA-BB1B-40BD02B9D439}" type="presOf" srcId="{492FFCAD-9292-475D-A20A-AB7C67C921EE}" destId="{C43F9DCB-E8A6-4EA9-9A27-930234F7A381}" srcOrd="0" destOrd="0" presId="urn:microsoft.com/office/officeart/2005/8/layout/chart3"/>
    <dgm:cxn modelId="{37F8EC93-E1EC-4A7E-86FB-38BF39E9D1A0}" srcId="{5D67713F-7E4A-4DF8-88CF-2A08BB6135D2}" destId="{492FFCAD-9292-475D-A20A-AB7C67C921EE}" srcOrd="0" destOrd="0" parTransId="{E711C1F6-2D01-43CD-91C1-2B6E6E806664}" sibTransId="{819353BB-932E-43A1-89A9-CB71AE3D8801}"/>
    <dgm:cxn modelId="{22B44943-34BA-4AC2-A70A-912546F1979C}" type="presOf" srcId="{1EA108D3-9E64-4C7C-AF97-A47CEFCE4B7E}" destId="{97B749F6-3923-4F05-AFC6-AC73137C1AE7}" srcOrd="1" destOrd="0" presId="urn:microsoft.com/office/officeart/2005/8/layout/chart3"/>
    <dgm:cxn modelId="{29F17E44-EBFE-42E3-86E0-946AD8EBFAC0}" type="presOf" srcId="{5D67713F-7E4A-4DF8-88CF-2A08BB6135D2}" destId="{43E6EC41-4FEA-4F1C-8696-2B7EBC684EA0}" srcOrd="0" destOrd="0" presId="urn:microsoft.com/office/officeart/2005/8/layout/chart3"/>
    <dgm:cxn modelId="{CAC4972B-87AF-4486-A30B-7C13E92852B2}" type="presParOf" srcId="{43E6EC41-4FEA-4F1C-8696-2B7EBC684EA0}" destId="{C43F9DCB-E8A6-4EA9-9A27-930234F7A381}" srcOrd="0" destOrd="0" presId="urn:microsoft.com/office/officeart/2005/8/layout/chart3"/>
    <dgm:cxn modelId="{DF4192B1-9E1E-4DC0-91F7-43ABEE4DEAA3}" type="presParOf" srcId="{43E6EC41-4FEA-4F1C-8696-2B7EBC684EA0}" destId="{0A283ED4-55C4-4DE6-A42D-9F35C23FF5DB}" srcOrd="1" destOrd="0" presId="urn:microsoft.com/office/officeart/2005/8/layout/chart3"/>
    <dgm:cxn modelId="{9F0D9659-E227-4E53-9C76-B5736C433719}" type="presParOf" srcId="{43E6EC41-4FEA-4F1C-8696-2B7EBC684EA0}" destId="{7B32E607-0141-4C11-8AA2-C622FC7C3471}" srcOrd="2" destOrd="0" presId="urn:microsoft.com/office/officeart/2005/8/layout/chart3"/>
    <dgm:cxn modelId="{926B7CB5-2EC3-4ED0-81E5-0CBBC9BB8F40}" type="presParOf" srcId="{43E6EC41-4FEA-4F1C-8696-2B7EBC684EA0}" destId="{DE7A1CD8-8D0C-403C-8F1D-A1F675D05FD4}" srcOrd="3" destOrd="0" presId="urn:microsoft.com/office/officeart/2005/8/layout/chart3"/>
    <dgm:cxn modelId="{6DC068B2-A2A9-42B7-8A1E-033013BADA7E}" type="presParOf" srcId="{43E6EC41-4FEA-4F1C-8696-2B7EBC684EA0}" destId="{B16FB8C7-E39A-4F2E-BFC6-23633D719560}" srcOrd="4" destOrd="0" presId="urn:microsoft.com/office/officeart/2005/8/layout/chart3"/>
    <dgm:cxn modelId="{E1266FF1-0CED-45B3-B312-5CE1AFBF99DD}" type="presParOf" srcId="{43E6EC41-4FEA-4F1C-8696-2B7EBC684EA0}" destId="{97B749F6-3923-4F05-AFC6-AC73137C1AE7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BB7880-7939-44F2-8255-A59388B3EF44}" type="doc">
      <dgm:prSet loTypeId="urn:microsoft.com/office/officeart/2005/8/layout/venn1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B8669A9-DA58-4DD8-AEBC-EE22B6980E8E}">
      <dgm:prSet/>
      <dgm:spPr/>
      <dgm:t>
        <a:bodyPr/>
        <a:lstStyle/>
        <a:p>
          <a:pPr rtl="0"/>
          <a:r>
            <a:rPr lang="en-US" dirty="0" err="1" smtClean="0"/>
            <a:t>Gunakan</a:t>
          </a:r>
          <a:r>
            <a:rPr lang="en-US" dirty="0" smtClean="0"/>
            <a:t> </a:t>
          </a:r>
          <a:r>
            <a:rPr lang="en-US" dirty="0" err="1" smtClean="0"/>
            <a:t>perencah</a:t>
          </a:r>
          <a:r>
            <a:rPr lang="en-US" dirty="0" smtClean="0"/>
            <a:t> </a:t>
          </a:r>
          <a:r>
            <a:rPr lang="en-US" dirty="0" err="1" smtClean="0"/>
            <a:t>asli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masakan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menggantikan</a:t>
          </a:r>
          <a:r>
            <a:rPr lang="en-US" dirty="0" smtClean="0"/>
            <a:t> </a:t>
          </a:r>
          <a:r>
            <a:rPr lang="en-US" dirty="0" err="1" smtClean="0"/>
            <a:t>perasa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MSG</a:t>
          </a:r>
          <a:endParaRPr lang="en-US" dirty="0"/>
        </a:p>
      </dgm:t>
    </dgm:pt>
    <dgm:pt modelId="{BF282253-1B0F-4688-BFB5-4FF21C9559E1}" type="parTrans" cxnId="{744B6AD7-5C94-4ECE-8CED-F59FADCBC139}">
      <dgm:prSet/>
      <dgm:spPr/>
      <dgm:t>
        <a:bodyPr/>
        <a:lstStyle/>
        <a:p>
          <a:endParaRPr lang="en-US"/>
        </a:p>
      </dgm:t>
    </dgm:pt>
    <dgm:pt modelId="{255408E9-85CB-46FA-AB21-D6C999393A77}" type="sibTrans" cxnId="{744B6AD7-5C94-4ECE-8CED-F59FADCBC139}">
      <dgm:prSet/>
      <dgm:spPr/>
      <dgm:t>
        <a:bodyPr/>
        <a:lstStyle/>
        <a:p>
          <a:endParaRPr lang="en-US"/>
        </a:p>
      </dgm:t>
    </dgm:pt>
    <dgm:pt modelId="{BDFA3835-8451-4B5C-BB81-61678FC6BA8C}">
      <dgm:prSet/>
      <dgm:spPr/>
      <dgm:t>
        <a:bodyPr/>
        <a:lstStyle/>
        <a:p>
          <a:pPr rtl="0"/>
          <a:r>
            <a:rPr lang="en-US" dirty="0" err="1" smtClean="0"/>
            <a:t>Makan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segar</a:t>
          </a:r>
          <a:r>
            <a:rPr lang="en-US" dirty="0" smtClean="0"/>
            <a:t>. </a:t>
          </a:r>
          <a:endParaRPr lang="en-US" dirty="0"/>
        </a:p>
      </dgm:t>
    </dgm:pt>
    <dgm:pt modelId="{E3342F59-D7A1-4C53-B4E8-A54EFB52B32E}" type="parTrans" cxnId="{2BCA8B7F-54D3-4C0A-8671-A0C5DF4DEA29}">
      <dgm:prSet/>
      <dgm:spPr/>
      <dgm:t>
        <a:bodyPr/>
        <a:lstStyle/>
        <a:p>
          <a:endParaRPr lang="en-US"/>
        </a:p>
      </dgm:t>
    </dgm:pt>
    <dgm:pt modelId="{FD35B0F5-EAA4-4E8F-B3F3-7D31D30B2D0A}" type="sibTrans" cxnId="{2BCA8B7F-54D3-4C0A-8671-A0C5DF4DEA29}">
      <dgm:prSet/>
      <dgm:spPr/>
      <dgm:t>
        <a:bodyPr/>
        <a:lstStyle/>
        <a:p>
          <a:endParaRPr lang="en-US"/>
        </a:p>
      </dgm:t>
    </dgm:pt>
    <dgm:pt modelId="{2D583A08-9CD8-46F1-892D-C348FB3B56AF}">
      <dgm:prSet/>
      <dgm:spPr/>
      <dgm:t>
        <a:bodyPr/>
        <a:lstStyle/>
        <a:p>
          <a:pPr rtl="0"/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diproses</a:t>
          </a:r>
          <a:r>
            <a:rPr lang="en-US" dirty="0" smtClean="0"/>
            <a:t> , </a:t>
          </a:r>
          <a:r>
            <a:rPr lang="en-US" dirty="0" err="1" smtClean="0"/>
            <a:t>diawet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ditinkan</a:t>
          </a:r>
          <a:endParaRPr lang="en-US" dirty="0"/>
        </a:p>
      </dgm:t>
    </dgm:pt>
    <dgm:pt modelId="{C22F7C7C-24C7-4CF7-B54E-93AAA23C7432}" type="parTrans" cxnId="{2B287922-9836-4469-834A-866A44BF6ED5}">
      <dgm:prSet/>
      <dgm:spPr/>
      <dgm:t>
        <a:bodyPr/>
        <a:lstStyle/>
        <a:p>
          <a:endParaRPr lang="en-US"/>
        </a:p>
      </dgm:t>
    </dgm:pt>
    <dgm:pt modelId="{EB0CE470-6D81-4FA2-9E3F-2F87E2A6464B}" type="sibTrans" cxnId="{2B287922-9836-4469-834A-866A44BF6ED5}">
      <dgm:prSet/>
      <dgm:spPr/>
      <dgm:t>
        <a:bodyPr/>
        <a:lstStyle/>
        <a:p>
          <a:endParaRPr lang="en-US"/>
        </a:p>
      </dgm:t>
    </dgm:pt>
    <dgm:pt modelId="{324814FA-DCEC-4CE7-968E-E0344B16A0BD}">
      <dgm:prSet/>
      <dgm:spPr/>
      <dgm:t>
        <a:bodyPr/>
        <a:lstStyle/>
        <a:p>
          <a:pPr rtl="0"/>
          <a:r>
            <a:rPr lang="en-US" dirty="0" err="1" smtClean="0"/>
            <a:t>Hadkan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yang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kandungan</a:t>
          </a:r>
          <a:r>
            <a:rPr lang="en-US" dirty="0" smtClean="0"/>
            <a:t> sodium</a:t>
          </a:r>
          <a:endParaRPr lang="en-US" dirty="0"/>
        </a:p>
      </dgm:t>
    </dgm:pt>
    <dgm:pt modelId="{AE49C2D2-EEE8-45DA-AB19-4F0A1CB0D054}" type="parTrans" cxnId="{6794C80B-309A-4E6C-B0B2-35E7A676BBC3}">
      <dgm:prSet/>
      <dgm:spPr/>
      <dgm:t>
        <a:bodyPr/>
        <a:lstStyle/>
        <a:p>
          <a:endParaRPr lang="en-US"/>
        </a:p>
      </dgm:t>
    </dgm:pt>
    <dgm:pt modelId="{7E50453F-8413-4263-B8CF-7A905CE868E8}" type="sibTrans" cxnId="{6794C80B-309A-4E6C-B0B2-35E7A676BBC3}">
      <dgm:prSet/>
      <dgm:spPr/>
      <dgm:t>
        <a:bodyPr/>
        <a:lstStyle/>
        <a:p>
          <a:endParaRPr lang="en-US"/>
        </a:p>
      </dgm:t>
    </dgm:pt>
    <dgm:pt modelId="{B509CB8E-3B15-4347-B327-C2300F790909}">
      <dgm:prSet/>
      <dgm:spPr/>
      <dgm:t>
        <a:bodyPr/>
        <a:lstStyle/>
        <a:p>
          <a:pPr rtl="0"/>
          <a:r>
            <a:rPr lang="en-US" dirty="0" err="1" smtClean="0"/>
            <a:t>Gunakan</a:t>
          </a:r>
          <a:r>
            <a:rPr lang="en-US" dirty="0" smtClean="0"/>
            <a:t> </a:t>
          </a:r>
          <a:r>
            <a:rPr lang="en-US" dirty="0" err="1" smtClean="0"/>
            <a:t>perahan</a:t>
          </a:r>
          <a:r>
            <a:rPr lang="en-US" dirty="0" smtClean="0"/>
            <a:t> jus </a:t>
          </a:r>
          <a:r>
            <a:rPr lang="en-US" dirty="0" err="1" smtClean="0"/>
            <a:t>limau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menggantikan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masakan</a:t>
          </a:r>
          <a:endParaRPr lang="en-US" dirty="0"/>
        </a:p>
      </dgm:t>
    </dgm:pt>
    <dgm:pt modelId="{B86C37F6-CA1B-4389-8E41-B8F7A653B01B}" type="parTrans" cxnId="{128C9286-EBC5-4303-AC5C-6C7C304070B0}">
      <dgm:prSet/>
      <dgm:spPr/>
      <dgm:t>
        <a:bodyPr/>
        <a:lstStyle/>
        <a:p>
          <a:endParaRPr lang="en-US"/>
        </a:p>
      </dgm:t>
    </dgm:pt>
    <dgm:pt modelId="{6FB66365-983B-41DD-BA09-1E8D512A5DAA}" type="sibTrans" cxnId="{128C9286-EBC5-4303-AC5C-6C7C304070B0}">
      <dgm:prSet/>
      <dgm:spPr/>
      <dgm:t>
        <a:bodyPr/>
        <a:lstStyle/>
        <a:p>
          <a:endParaRPr lang="en-US"/>
        </a:p>
      </dgm:t>
    </dgm:pt>
    <dgm:pt modelId="{B3041239-DE52-405D-A279-473853FD7C48}">
      <dgm:prSet/>
      <dgm:spPr/>
      <dgm:t>
        <a:bodyPr/>
        <a:lstStyle/>
        <a:p>
          <a:pPr rtl="0"/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</a:t>
          </a:r>
          <a:r>
            <a:rPr lang="en-US" dirty="0" err="1" smtClean="0"/>
            <a:t>dihadkan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1 </a:t>
          </a:r>
          <a:r>
            <a:rPr lang="en-US" dirty="0" err="1" smtClean="0"/>
            <a:t>sudu</a:t>
          </a:r>
          <a:r>
            <a:rPr lang="en-US" dirty="0" smtClean="0"/>
            <a:t> </a:t>
          </a:r>
          <a:r>
            <a:rPr lang="en-US" dirty="0" err="1" smtClean="0"/>
            <a:t>teh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</a:t>
          </a:r>
          <a:r>
            <a:rPr lang="en-US" dirty="0" err="1" smtClean="0"/>
            <a:t>sehari</a:t>
          </a:r>
          <a:r>
            <a:rPr lang="en-US" dirty="0" smtClean="0"/>
            <a:t> ( 6 g).</a:t>
          </a:r>
          <a:endParaRPr lang="en-US" dirty="0"/>
        </a:p>
      </dgm:t>
    </dgm:pt>
    <dgm:pt modelId="{BFBDAF3D-B5CA-48E7-96CC-DF324F2FCC74}" type="sibTrans" cxnId="{49E82187-79FA-4C44-96E5-40A242C33696}">
      <dgm:prSet/>
      <dgm:spPr/>
      <dgm:t>
        <a:bodyPr/>
        <a:lstStyle/>
        <a:p>
          <a:endParaRPr lang="en-US"/>
        </a:p>
      </dgm:t>
    </dgm:pt>
    <dgm:pt modelId="{CE5D2180-7938-4F63-B4F2-E48E90562882}" type="parTrans" cxnId="{49E82187-79FA-4C44-96E5-40A242C33696}">
      <dgm:prSet/>
      <dgm:spPr/>
      <dgm:t>
        <a:bodyPr/>
        <a:lstStyle/>
        <a:p>
          <a:endParaRPr lang="en-US"/>
        </a:p>
      </dgm:t>
    </dgm:pt>
    <dgm:pt modelId="{81BE1B82-A099-439D-B893-514DC3DFAEBF}" type="pres">
      <dgm:prSet presAssocID="{D4BB7880-7939-44F2-8255-A59388B3EF4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3C6653-FF0E-4E4F-9B9B-84F68049D977}" type="pres">
      <dgm:prSet presAssocID="{B3041239-DE52-405D-A279-473853FD7C48}" presName="circ1" presStyleLbl="vennNode1" presStyleIdx="0" presStyleCnt="6"/>
      <dgm:spPr/>
    </dgm:pt>
    <dgm:pt modelId="{5ECA94C9-9D38-4300-82AC-33CD085B0CF2}" type="pres">
      <dgm:prSet presAssocID="{B3041239-DE52-405D-A279-473853FD7C48}" presName="circ1Tx" presStyleLbl="revTx" presStyleIdx="0" presStyleCnt="0" custScaleX="1070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16C5C-44F4-4AB8-A01E-4744ABF47D27}" type="pres">
      <dgm:prSet presAssocID="{1B8669A9-DA58-4DD8-AEBC-EE22B6980E8E}" presName="circ2" presStyleLbl="vennNode1" presStyleIdx="1" presStyleCnt="6"/>
      <dgm:spPr/>
    </dgm:pt>
    <dgm:pt modelId="{18DEE682-956E-4226-AF82-646CAC793946}" type="pres">
      <dgm:prSet presAssocID="{1B8669A9-DA58-4DD8-AEBC-EE22B6980E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AFC421-62F8-401A-AA53-5ADFE29FCDE1}" type="pres">
      <dgm:prSet presAssocID="{BDFA3835-8451-4B5C-BB81-61678FC6BA8C}" presName="circ3" presStyleLbl="vennNode1" presStyleIdx="2" presStyleCnt="6"/>
      <dgm:spPr/>
    </dgm:pt>
    <dgm:pt modelId="{173D6E23-41C1-4FF2-911C-E0E678B56B5A}" type="pres">
      <dgm:prSet presAssocID="{BDFA3835-8451-4B5C-BB81-61678FC6BA8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F436B8-0F9E-41D3-85E6-5361446FFBD9}" type="pres">
      <dgm:prSet presAssocID="{2D583A08-9CD8-46F1-892D-C348FB3B56AF}" presName="circ4" presStyleLbl="vennNode1" presStyleIdx="3" presStyleCnt="6"/>
      <dgm:spPr/>
    </dgm:pt>
    <dgm:pt modelId="{96BAA298-82F5-4E4A-B2B4-514D66D70FD3}" type="pres">
      <dgm:prSet presAssocID="{2D583A08-9CD8-46F1-892D-C348FB3B56A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8B32A-9D05-40D3-B6BF-5C3977C6C4BF}" type="pres">
      <dgm:prSet presAssocID="{324814FA-DCEC-4CE7-968E-E0344B16A0BD}" presName="circ5" presStyleLbl="vennNode1" presStyleIdx="4" presStyleCnt="6"/>
      <dgm:spPr/>
    </dgm:pt>
    <dgm:pt modelId="{51C64916-781C-4379-8E07-6417CBA0351E}" type="pres">
      <dgm:prSet presAssocID="{324814FA-DCEC-4CE7-968E-E0344B16A0BD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FD5E38-686E-4F27-8060-BB66B91EBBD0}" type="pres">
      <dgm:prSet presAssocID="{B509CB8E-3B15-4347-B327-C2300F790909}" presName="circ6" presStyleLbl="vennNode1" presStyleIdx="5" presStyleCnt="6"/>
      <dgm:spPr/>
    </dgm:pt>
    <dgm:pt modelId="{2321D134-A443-4D57-807F-FDB98A12F13B}" type="pres">
      <dgm:prSet presAssocID="{B509CB8E-3B15-4347-B327-C2300F790909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49245-3CB6-4C88-BEFA-C6C9EA3E05FE}" type="presOf" srcId="{2D583A08-9CD8-46F1-892D-C348FB3B56AF}" destId="{96BAA298-82F5-4E4A-B2B4-514D66D70FD3}" srcOrd="0" destOrd="0" presId="urn:microsoft.com/office/officeart/2005/8/layout/venn1"/>
    <dgm:cxn modelId="{CBD1FAD0-472D-4B60-9F08-7016A9AB7B0C}" type="presOf" srcId="{B509CB8E-3B15-4347-B327-C2300F790909}" destId="{2321D134-A443-4D57-807F-FDB98A12F13B}" srcOrd="0" destOrd="0" presId="urn:microsoft.com/office/officeart/2005/8/layout/venn1"/>
    <dgm:cxn modelId="{C7A075C2-3E55-44FF-9E80-7BD06F3599FD}" type="presOf" srcId="{BDFA3835-8451-4B5C-BB81-61678FC6BA8C}" destId="{173D6E23-41C1-4FF2-911C-E0E678B56B5A}" srcOrd="0" destOrd="0" presId="urn:microsoft.com/office/officeart/2005/8/layout/venn1"/>
    <dgm:cxn modelId="{6794C80B-309A-4E6C-B0B2-35E7A676BBC3}" srcId="{D4BB7880-7939-44F2-8255-A59388B3EF44}" destId="{324814FA-DCEC-4CE7-968E-E0344B16A0BD}" srcOrd="4" destOrd="0" parTransId="{AE49C2D2-EEE8-45DA-AB19-4F0A1CB0D054}" sibTransId="{7E50453F-8413-4263-B8CF-7A905CE868E8}"/>
    <dgm:cxn modelId="{70C01C8C-C9DD-4FBA-AFD9-3C1B9E0C6FB9}" type="presOf" srcId="{324814FA-DCEC-4CE7-968E-E0344B16A0BD}" destId="{51C64916-781C-4379-8E07-6417CBA0351E}" srcOrd="0" destOrd="0" presId="urn:microsoft.com/office/officeart/2005/8/layout/venn1"/>
    <dgm:cxn modelId="{744B6AD7-5C94-4ECE-8CED-F59FADCBC139}" srcId="{D4BB7880-7939-44F2-8255-A59388B3EF44}" destId="{1B8669A9-DA58-4DD8-AEBC-EE22B6980E8E}" srcOrd="1" destOrd="0" parTransId="{BF282253-1B0F-4688-BFB5-4FF21C9559E1}" sibTransId="{255408E9-85CB-46FA-AB21-D6C999393A77}"/>
    <dgm:cxn modelId="{128C9286-EBC5-4303-AC5C-6C7C304070B0}" srcId="{D4BB7880-7939-44F2-8255-A59388B3EF44}" destId="{B509CB8E-3B15-4347-B327-C2300F790909}" srcOrd="5" destOrd="0" parTransId="{B86C37F6-CA1B-4389-8E41-B8F7A653B01B}" sibTransId="{6FB66365-983B-41DD-BA09-1E8D512A5DAA}"/>
    <dgm:cxn modelId="{D6F89758-2B79-4C67-963E-9738231B3431}" type="presOf" srcId="{B3041239-DE52-405D-A279-473853FD7C48}" destId="{5ECA94C9-9D38-4300-82AC-33CD085B0CF2}" srcOrd="0" destOrd="0" presId="urn:microsoft.com/office/officeart/2005/8/layout/venn1"/>
    <dgm:cxn modelId="{2BCA8B7F-54D3-4C0A-8671-A0C5DF4DEA29}" srcId="{D4BB7880-7939-44F2-8255-A59388B3EF44}" destId="{BDFA3835-8451-4B5C-BB81-61678FC6BA8C}" srcOrd="2" destOrd="0" parTransId="{E3342F59-D7A1-4C53-B4E8-A54EFB52B32E}" sibTransId="{FD35B0F5-EAA4-4E8F-B3F3-7D31D30B2D0A}"/>
    <dgm:cxn modelId="{E5676FC9-18D1-446B-A6BE-C978BE111DCD}" type="presOf" srcId="{1B8669A9-DA58-4DD8-AEBC-EE22B6980E8E}" destId="{18DEE682-956E-4226-AF82-646CAC793946}" srcOrd="0" destOrd="0" presId="urn:microsoft.com/office/officeart/2005/8/layout/venn1"/>
    <dgm:cxn modelId="{49E82187-79FA-4C44-96E5-40A242C33696}" srcId="{D4BB7880-7939-44F2-8255-A59388B3EF44}" destId="{B3041239-DE52-405D-A279-473853FD7C48}" srcOrd="0" destOrd="0" parTransId="{CE5D2180-7938-4F63-B4F2-E48E90562882}" sibTransId="{BFBDAF3D-B5CA-48E7-96CC-DF324F2FCC74}"/>
    <dgm:cxn modelId="{2B287922-9836-4469-834A-866A44BF6ED5}" srcId="{D4BB7880-7939-44F2-8255-A59388B3EF44}" destId="{2D583A08-9CD8-46F1-892D-C348FB3B56AF}" srcOrd="3" destOrd="0" parTransId="{C22F7C7C-24C7-4CF7-B54E-93AAA23C7432}" sibTransId="{EB0CE470-6D81-4FA2-9E3F-2F87E2A6464B}"/>
    <dgm:cxn modelId="{ACEB3CF8-BCF9-440C-832A-14AE1F985B29}" type="presOf" srcId="{D4BB7880-7939-44F2-8255-A59388B3EF44}" destId="{81BE1B82-A099-439D-B893-514DC3DFAEBF}" srcOrd="0" destOrd="0" presId="urn:microsoft.com/office/officeart/2005/8/layout/venn1"/>
    <dgm:cxn modelId="{C5D148EE-A92F-433A-A9A6-BFA192A2486D}" type="presParOf" srcId="{81BE1B82-A099-439D-B893-514DC3DFAEBF}" destId="{0E3C6653-FF0E-4E4F-9B9B-84F68049D977}" srcOrd="0" destOrd="0" presId="urn:microsoft.com/office/officeart/2005/8/layout/venn1"/>
    <dgm:cxn modelId="{13222B75-1D45-4BDF-AA30-BA0F4D4F3B08}" type="presParOf" srcId="{81BE1B82-A099-439D-B893-514DC3DFAEBF}" destId="{5ECA94C9-9D38-4300-82AC-33CD085B0CF2}" srcOrd="1" destOrd="0" presId="urn:microsoft.com/office/officeart/2005/8/layout/venn1"/>
    <dgm:cxn modelId="{09C9FF68-5880-4672-AE19-372AD3805C8C}" type="presParOf" srcId="{81BE1B82-A099-439D-B893-514DC3DFAEBF}" destId="{09416C5C-44F4-4AB8-A01E-4744ABF47D27}" srcOrd="2" destOrd="0" presId="urn:microsoft.com/office/officeart/2005/8/layout/venn1"/>
    <dgm:cxn modelId="{93E80925-A4C2-4F9E-AE30-4F4E6A95EF87}" type="presParOf" srcId="{81BE1B82-A099-439D-B893-514DC3DFAEBF}" destId="{18DEE682-956E-4226-AF82-646CAC793946}" srcOrd="3" destOrd="0" presId="urn:microsoft.com/office/officeart/2005/8/layout/venn1"/>
    <dgm:cxn modelId="{D0C61E9B-48B7-4B86-B42B-3D552C959AEA}" type="presParOf" srcId="{81BE1B82-A099-439D-B893-514DC3DFAEBF}" destId="{08AFC421-62F8-401A-AA53-5ADFE29FCDE1}" srcOrd="4" destOrd="0" presId="urn:microsoft.com/office/officeart/2005/8/layout/venn1"/>
    <dgm:cxn modelId="{B3A9E9E6-92F6-4A4C-AF56-E8DA40A6D60C}" type="presParOf" srcId="{81BE1B82-A099-439D-B893-514DC3DFAEBF}" destId="{173D6E23-41C1-4FF2-911C-E0E678B56B5A}" srcOrd="5" destOrd="0" presId="urn:microsoft.com/office/officeart/2005/8/layout/venn1"/>
    <dgm:cxn modelId="{0DBECB2A-24DC-4B63-B742-7D47F6475347}" type="presParOf" srcId="{81BE1B82-A099-439D-B893-514DC3DFAEBF}" destId="{56F436B8-0F9E-41D3-85E6-5361446FFBD9}" srcOrd="6" destOrd="0" presId="urn:microsoft.com/office/officeart/2005/8/layout/venn1"/>
    <dgm:cxn modelId="{F2D30704-8FE2-4D84-B878-D8CDD1725247}" type="presParOf" srcId="{81BE1B82-A099-439D-B893-514DC3DFAEBF}" destId="{96BAA298-82F5-4E4A-B2B4-514D66D70FD3}" srcOrd="7" destOrd="0" presId="urn:microsoft.com/office/officeart/2005/8/layout/venn1"/>
    <dgm:cxn modelId="{DC594737-CF90-4563-AEA0-6ABEE7890ECF}" type="presParOf" srcId="{81BE1B82-A099-439D-B893-514DC3DFAEBF}" destId="{A0E8B32A-9D05-40D3-B6BF-5C3977C6C4BF}" srcOrd="8" destOrd="0" presId="urn:microsoft.com/office/officeart/2005/8/layout/venn1"/>
    <dgm:cxn modelId="{18D0F47F-61FE-4D89-9686-6BE847C2A759}" type="presParOf" srcId="{81BE1B82-A099-439D-B893-514DC3DFAEBF}" destId="{51C64916-781C-4379-8E07-6417CBA0351E}" srcOrd="9" destOrd="0" presId="urn:microsoft.com/office/officeart/2005/8/layout/venn1"/>
    <dgm:cxn modelId="{D54CF1C3-61C2-4AF9-8B12-09EFFC3F427C}" type="presParOf" srcId="{81BE1B82-A099-439D-B893-514DC3DFAEBF}" destId="{5BFD5E38-686E-4F27-8060-BB66B91EBBD0}" srcOrd="10" destOrd="0" presId="urn:microsoft.com/office/officeart/2005/8/layout/venn1"/>
    <dgm:cxn modelId="{40FFEFBD-621E-49E9-96D8-3A0DE2F434E9}" type="presParOf" srcId="{81BE1B82-A099-439D-B893-514DC3DFAEBF}" destId="{2321D134-A443-4D57-807F-FDB98A12F13B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2A4D01B-12C3-4473-8E77-2717E4756EB5}" type="doc">
      <dgm:prSet loTypeId="urn:microsoft.com/office/officeart/2005/8/layout/gear1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BDBB35A-BFDF-4176-BF5F-390E4B7975F4}">
      <dgm:prSet/>
      <dgm:spPr/>
      <dgm:t>
        <a:bodyPr/>
        <a:lstStyle/>
        <a:p>
          <a:pPr rtl="0"/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makan</a:t>
          </a:r>
          <a:r>
            <a:rPr lang="en-US" dirty="0" smtClean="0"/>
            <a:t> organ </a:t>
          </a:r>
          <a:r>
            <a:rPr lang="en-US" dirty="0" err="1" smtClean="0"/>
            <a:t>dalaman,kuning</a:t>
          </a:r>
          <a:r>
            <a:rPr lang="en-US" dirty="0" smtClean="0"/>
            <a:t> </a:t>
          </a:r>
          <a:r>
            <a:rPr lang="en-US" dirty="0" err="1" smtClean="0"/>
            <a:t>telur</a:t>
          </a:r>
          <a:r>
            <a:rPr lang="en-US" dirty="0" smtClean="0"/>
            <a:t>, </a:t>
          </a:r>
          <a:r>
            <a:rPr lang="en-US" dirty="0" err="1" smtClean="0"/>
            <a:t>telur</a:t>
          </a:r>
          <a:r>
            <a:rPr lang="en-US" dirty="0" smtClean="0"/>
            <a:t> </a:t>
          </a:r>
          <a:r>
            <a:rPr lang="en-US" dirty="0" err="1" smtClean="0"/>
            <a:t>ikan</a:t>
          </a:r>
          <a:endParaRPr lang="en-US" dirty="0"/>
        </a:p>
      </dgm:t>
    </dgm:pt>
    <dgm:pt modelId="{FBAFF1C5-D3F1-4206-A380-A21C044DD6CB}" type="parTrans" cxnId="{16F95F5B-436B-449B-86FF-6BB905075F47}">
      <dgm:prSet/>
      <dgm:spPr/>
      <dgm:t>
        <a:bodyPr/>
        <a:lstStyle/>
        <a:p>
          <a:endParaRPr lang="en-US"/>
        </a:p>
      </dgm:t>
    </dgm:pt>
    <dgm:pt modelId="{9C17E673-B7FD-4E4C-8137-3FFF99CC6E0E}" type="sibTrans" cxnId="{16F95F5B-436B-449B-86FF-6BB905075F47}">
      <dgm:prSet/>
      <dgm:spPr/>
      <dgm:t>
        <a:bodyPr/>
        <a:lstStyle/>
        <a:p>
          <a:endParaRPr lang="en-US"/>
        </a:p>
      </dgm:t>
    </dgm:pt>
    <dgm:pt modelId="{D5A6F2A1-5670-4428-953A-88E663A2872B}">
      <dgm:prSet/>
      <dgm:spPr/>
      <dgm:t>
        <a:bodyPr/>
        <a:lstStyle/>
        <a:p>
          <a:pPr rtl="0"/>
          <a:r>
            <a:rPr lang="en-US" dirty="0" err="1" smtClean="0"/>
            <a:t>Hadkan</a:t>
          </a:r>
          <a:r>
            <a:rPr lang="en-US" dirty="0" smtClean="0"/>
            <a:t> </a:t>
          </a:r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udang</a:t>
          </a:r>
          <a:r>
            <a:rPr lang="en-US" dirty="0" smtClean="0"/>
            <a:t>, </a:t>
          </a:r>
          <a:r>
            <a:rPr lang="en-US" dirty="0" err="1" smtClean="0"/>
            <a:t>ketam,sotong</a:t>
          </a:r>
          <a:r>
            <a:rPr lang="en-US" dirty="0" smtClean="0"/>
            <a:t>, </a:t>
          </a:r>
          <a:r>
            <a:rPr lang="en-US" dirty="0" err="1" smtClean="0"/>
            <a:t>kerang</a:t>
          </a:r>
          <a:r>
            <a:rPr lang="en-US" dirty="0" smtClean="0"/>
            <a:t> 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siput</a:t>
          </a:r>
          <a:endParaRPr lang="en-US" dirty="0"/>
        </a:p>
      </dgm:t>
    </dgm:pt>
    <dgm:pt modelId="{C1DCC1D7-E509-4E40-915D-330D8D0572C7}" type="parTrans" cxnId="{D5C7FF48-A52E-400A-BB51-F9EF24E264B9}">
      <dgm:prSet/>
      <dgm:spPr/>
      <dgm:t>
        <a:bodyPr/>
        <a:lstStyle/>
        <a:p>
          <a:endParaRPr lang="en-US"/>
        </a:p>
      </dgm:t>
    </dgm:pt>
    <dgm:pt modelId="{B02A29BA-D7B8-456F-90F6-AB0F7A9D8B8A}" type="sibTrans" cxnId="{D5C7FF48-A52E-400A-BB51-F9EF24E264B9}">
      <dgm:prSet/>
      <dgm:spPr/>
      <dgm:t>
        <a:bodyPr/>
        <a:lstStyle/>
        <a:p>
          <a:endParaRPr lang="en-US"/>
        </a:p>
      </dgm:t>
    </dgm:pt>
    <dgm:pt modelId="{09E6C7AA-ECC0-4A56-B6A1-44962538AEBC}">
      <dgm:prSet/>
      <dgm:spPr/>
      <dgm:t>
        <a:bodyPr/>
        <a:lstStyle/>
        <a:p>
          <a:pPr rtl="0"/>
          <a:r>
            <a:rPr lang="en-US" dirty="0" err="1" smtClean="0"/>
            <a:t>Pilihlah</a:t>
          </a:r>
          <a:r>
            <a:rPr lang="en-US" dirty="0" smtClean="0"/>
            <a:t> </a:t>
          </a:r>
          <a:r>
            <a:rPr lang="en-US" dirty="0" err="1" smtClean="0"/>
            <a:t>susu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tenusu</a:t>
          </a:r>
          <a:r>
            <a:rPr lang="en-US" dirty="0" smtClean="0"/>
            <a:t> yang </a:t>
          </a:r>
          <a:r>
            <a:rPr lang="en-US" dirty="0" err="1" smtClean="0"/>
            <a:t>rendah</a:t>
          </a:r>
          <a:r>
            <a:rPr lang="en-US" dirty="0" smtClean="0"/>
            <a:t> </a:t>
          </a:r>
          <a:r>
            <a:rPr lang="en-US" dirty="0" err="1" smtClean="0"/>
            <a:t>lemak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lemak</a:t>
          </a:r>
          <a:r>
            <a:rPr lang="en-US" dirty="0" smtClean="0"/>
            <a:t> ( 2-3 </a:t>
          </a:r>
          <a:r>
            <a:rPr lang="en-US" dirty="0" err="1" smtClean="0"/>
            <a:t>hidangan</a:t>
          </a:r>
          <a:r>
            <a:rPr lang="en-US" dirty="0" smtClean="0"/>
            <a:t> </a:t>
          </a:r>
          <a:r>
            <a:rPr lang="en-US" dirty="0" err="1" smtClean="0"/>
            <a:t>sehari</a:t>
          </a:r>
          <a:r>
            <a:rPr lang="en-US" dirty="0" smtClean="0"/>
            <a:t>)</a:t>
          </a:r>
          <a:endParaRPr lang="en-US" dirty="0"/>
        </a:p>
      </dgm:t>
    </dgm:pt>
    <dgm:pt modelId="{1BB7EB45-6CC8-4011-9B7D-4B113B3C8855}" type="parTrans" cxnId="{2CDBE4F7-B982-4901-BCF1-F1B87AF92E3F}">
      <dgm:prSet/>
      <dgm:spPr/>
      <dgm:t>
        <a:bodyPr/>
        <a:lstStyle/>
        <a:p>
          <a:endParaRPr lang="en-US"/>
        </a:p>
      </dgm:t>
    </dgm:pt>
    <dgm:pt modelId="{F4C87897-F600-4F64-8ED7-808936A4D10C}" type="sibTrans" cxnId="{2CDBE4F7-B982-4901-BCF1-F1B87AF92E3F}">
      <dgm:prSet/>
      <dgm:spPr/>
      <dgm:t>
        <a:bodyPr/>
        <a:lstStyle/>
        <a:p>
          <a:endParaRPr lang="en-US"/>
        </a:p>
      </dgm:t>
    </dgm:pt>
    <dgm:pt modelId="{A417CF5D-68AE-47FC-A81B-04F637B61ED8}" type="pres">
      <dgm:prSet presAssocID="{B2A4D01B-12C3-4473-8E77-2717E4756EB5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C5B0D0-02C8-4DB7-8891-94975BAF17AA}" type="pres">
      <dgm:prSet presAssocID="{8BDBB35A-BFDF-4176-BF5F-390E4B7975F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B2E2E2-575C-4558-BE86-4CD050A905FF}" type="pres">
      <dgm:prSet presAssocID="{8BDBB35A-BFDF-4176-BF5F-390E4B7975F4}" presName="gear1srcNode" presStyleLbl="node1" presStyleIdx="0" presStyleCnt="3"/>
      <dgm:spPr/>
      <dgm:t>
        <a:bodyPr/>
        <a:lstStyle/>
        <a:p>
          <a:endParaRPr lang="en-US"/>
        </a:p>
      </dgm:t>
    </dgm:pt>
    <dgm:pt modelId="{4CE8F79D-4153-4CE4-A4C6-63E9BA06B4BD}" type="pres">
      <dgm:prSet presAssocID="{8BDBB35A-BFDF-4176-BF5F-390E4B7975F4}" presName="gear1dstNode" presStyleLbl="node1" presStyleIdx="0" presStyleCnt="3"/>
      <dgm:spPr/>
      <dgm:t>
        <a:bodyPr/>
        <a:lstStyle/>
        <a:p>
          <a:endParaRPr lang="en-US"/>
        </a:p>
      </dgm:t>
    </dgm:pt>
    <dgm:pt modelId="{2CDDC4C5-F684-49EC-AC61-E1D9BF4044D6}" type="pres">
      <dgm:prSet presAssocID="{D5A6F2A1-5670-4428-953A-88E663A2872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6AAC9C-9BED-41C4-81B8-9508A91E8F9B}" type="pres">
      <dgm:prSet presAssocID="{D5A6F2A1-5670-4428-953A-88E663A2872B}" presName="gear2srcNode" presStyleLbl="node1" presStyleIdx="1" presStyleCnt="3"/>
      <dgm:spPr/>
      <dgm:t>
        <a:bodyPr/>
        <a:lstStyle/>
        <a:p>
          <a:endParaRPr lang="en-US"/>
        </a:p>
      </dgm:t>
    </dgm:pt>
    <dgm:pt modelId="{E05E6639-A219-43AD-A2E7-F794CF4607E4}" type="pres">
      <dgm:prSet presAssocID="{D5A6F2A1-5670-4428-953A-88E663A2872B}" presName="gear2dstNode" presStyleLbl="node1" presStyleIdx="1" presStyleCnt="3"/>
      <dgm:spPr/>
      <dgm:t>
        <a:bodyPr/>
        <a:lstStyle/>
        <a:p>
          <a:endParaRPr lang="en-US"/>
        </a:p>
      </dgm:t>
    </dgm:pt>
    <dgm:pt modelId="{E7E3FCD8-B4AB-4B40-BB1F-6542A279A0F9}" type="pres">
      <dgm:prSet presAssocID="{09E6C7AA-ECC0-4A56-B6A1-44962538AEBC}" presName="gear3" presStyleLbl="node1" presStyleIdx="2" presStyleCnt="3"/>
      <dgm:spPr/>
      <dgm:t>
        <a:bodyPr/>
        <a:lstStyle/>
        <a:p>
          <a:endParaRPr lang="en-US"/>
        </a:p>
      </dgm:t>
    </dgm:pt>
    <dgm:pt modelId="{C9FFBC7B-0E89-4E09-B90C-09E39A15DD4C}" type="pres">
      <dgm:prSet presAssocID="{09E6C7AA-ECC0-4A56-B6A1-44962538AEB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FB7D4-46C1-496C-BD9C-8532493413ED}" type="pres">
      <dgm:prSet presAssocID="{09E6C7AA-ECC0-4A56-B6A1-44962538AEBC}" presName="gear3srcNode" presStyleLbl="node1" presStyleIdx="2" presStyleCnt="3"/>
      <dgm:spPr/>
      <dgm:t>
        <a:bodyPr/>
        <a:lstStyle/>
        <a:p>
          <a:endParaRPr lang="en-US"/>
        </a:p>
      </dgm:t>
    </dgm:pt>
    <dgm:pt modelId="{D26536AA-E641-4A20-BA60-D9B457F76E9D}" type="pres">
      <dgm:prSet presAssocID="{09E6C7AA-ECC0-4A56-B6A1-44962538AEBC}" presName="gear3dstNode" presStyleLbl="node1" presStyleIdx="2" presStyleCnt="3"/>
      <dgm:spPr/>
      <dgm:t>
        <a:bodyPr/>
        <a:lstStyle/>
        <a:p>
          <a:endParaRPr lang="en-US"/>
        </a:p>
      </dgm:t>
    </dgm:pt>
    <dgm:pt modelId="{61B057BE-2658-4D53-9C4F-B6A3B5ED8899}" type="pres">
      <dgm:prSet presAssocID="{9C17E673-B7FD-4E4C-8137-3FFF99CC6E0E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AD89C1C-5C98-4926-9677-91D0B7BD6AAB}" type="pres">
      <dgm:prSet presAssocID="{B02A29BA-D7B8-456F-90F6-AB0F7A9D8B8A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01D2D843-67C9-4B5E-BE12-0F09750C8D1F}" type="pres">
      <dgm:prSet presAssocID="{F4C87897-F600-4F64-8ED7-808936A4D10C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2189EA1-3B29-412E-8BB0-542A9FB66A59}" type="presOf" srcId="{8BDBB35A-BFDF-4176-BF5F-390E4B7975F4}" destId="{4CE8F79D-4153-4CE4-A4C6-63E9BA06B4BD}" srcOrd="2" destOrd="0" presId="urn:microsoft.com/office/officeart/2005/8/layout/gear1"/>
    <dgm:cxn modelId="{7E6B13B0-981A-4D02-99CA-A79CAD669002}" type="presOf" srcId="{09E6C7AA-ECC0-4A56-B6A1-44962538AEBC}" destId="{C9FFBC7B-0E89-4E09-B90C-09E39A15DD4C}" srcOrd="1" destOrd="0" presId="urn:microsoft.com/office/officeart/2005/8/layout/gear1"/>
    <dgm:cxn modelId="{5570BAB6-EE89-4F27-AFE5-ECB5A8BF38F7}" type="presOf" srcId="{09E6C7AA-ECC0-4A56-B6A1-44962538AEBC}" destId="{D26536AA-E641-4A20-BA60-D9B457F76E9D}" srcOrd="3" destOrd="0" presId="urn:microsoft.com/office/officeart/2005/8/layout/gear1"/>
    <dgm:cxn modelId="{AF8364A2-2D8B-4A42-9002-D0303A042FCA}" type="presOf" srcId="{09E6C7AA-ECC0-4A56-B6A1-44962538AEBC}" destId="{E7E3FCD8-B4AB-4B40-BB1F-6542A279A0F9}" srcOrd="0" destOrd="0" presId="urn:microsoft.com/office/officeart/2005/8/layout/gear1"/>
    <dgm:cxn modelId="{62BB4836-6F80-4780-B566-4E19141E4243}" type="presOf" srcId="{D5A6F2A1-5670-4428-953A-88E663A2872B}" destId="{2CDDC4C5-F684-49EC-AC61-E1D9BF4044D6}" srcOrd="0" destOrd="0" presId="urn:microsoft.com/office/officeart/2005/8/layout/gear1"/>
    <dgm:cxn modelId="{16F95F5B-436B-449B-86FF-6BB905075F47}" srcId="{B2A4D01B-12C3-4473-8E77-2717E4756EB5}" destId="{8BDBB35A-BFDF-4176-BF5F-390E4B7975F4}" srcOrd="0" destOrd="0" parTransId="{FBAFF1C5-D3F1-4206-A380-A21C044DD6CB}" sibTransId="{9C17E673-B7FD-4E4C-8137-3FFF99CC6E0E}"/>
    <dgm:cxn modelId="{770F4C48-C5BD-4A6F-ABA0-B75E96FB181D}" type="presOf" srcId="{D5A6F2A1-5670-4428-953A-88E663A2872B}" destId="{E05E6639-A219-43AD-A2E7-F794CF4607E4}" srcOrd="2" destOrd="0" presId="urn:microsoft.com/office/officeart/2005/8/layout/gear1"/>
    <dgm:cxn modelId="{B2CB5BE5-41B8-4AD7-B455-B3CDEC6917FA}" type="presOf" srcId="{8BDBB35A-BFDF-4176-BF5F-390E4B7975F4}" destId="{05B2E2E2-575C-4558-BE86-4CD050A905FF}" srcOrd="1" destOrd="0" presId="urn:microsoft.com/office/officeart/2005/8/layout/gear1"/>
    <dgm:cxn modelId="{7CA24D7E-AB32-4CBE-BADB-F459F4543314}" type="presOf" srcId="{9C17E673-B7FD-4E4C-8137-3FFF99CC6E0E}" destId="{61B057BE-2658-4D53-9C4F-B6A3B5ED8899}" srcOrd="0" destOrd="0" presId="urn:microsoft.com/office/officeart/2005/8/layout/gear1"/>
    <dgm:cxn modelId="{A5A75F16-92AC-4BE8-8E79-FEE52764AC97}" type="presOf" srcId="{8BDBB35A-BFDF-4176-BF5F-390E4B7975F4}" destId="{16C5B0D0-02C8-4DB7-8891-94975BAF17AA}" srcOrd="0" destOrd="0" presId="urn:microsoft.com/office/officeart/2005/8/layout/gear1"/>
    <dgm:cxn modelId="{2E650E1D-38B2-4225-B6B6-398292950280}" type="presOf" srcId="{09E6C7AA-ECC0-4A56-B6A1-44962538AEBC}" destId="{E21FB7D4-46C1-496C-BD9C-8532493413ED}" srcOrd="2" destOrd="0" presId="urn:microsoft.com/office/officeart/2005/8/layout/gear1"/>
    <dgm:cxn modelId="{D5C7FF48-A52E-400A-BB51-F9EF24E264B9}" srcId="{B2A4D01B-12C3-4473-8E77-2717E4756EB5}" destId="{D5A6F2A1-5670-4428-953A-88E663A2872B}" srcOrd="1" destOrd="0" parTransId="{C1DCC1D7-E509-4E40-915D-330D8D0572C7}" sibTransId="{B02A29BA-D7B8-456F-90F6-AB0F7A9D8B8A}"/>
    <dgm:cxn modelId="{5EDF72DE-5708-43E3-A42A-E1F9B6F062C7}" type="presOf" srcId="{B2A4D01B-12C3-4473-8E77-2717E4756EB5}" destId="{A417CF5D-68AE-47FC-A81B-04F637B61ED8}" srcOrd="0" destOrd="0" presId="urn:microsoft.com/office/officeart/2005/8/layout/gear1"/>
    <dgm:cxn modelId="{A4F3021D-335F-49AB-B692-41FA1CBC238F}" type="presOf" srcId="{B02A29BA-D7B8-456F-90F6-AB0F7A9D8B8A}" destId="{8AD89C1C-5C98-4926-9677-91D0B7BD6AAB}" srcOrd="0" destOrd="0" presId="urn:microsoft.com/office/officeart/2005/8/layout/gear1"/>
    <dgm:cxn modelId="{22F67624-DC2F-401E-A1C7-E95B8C7EF288}" type="presOf" srcId="{D5A6F2A1-5670-4428-953A-88E663A2872B}" destId="{746AAC9C-9BED-41C4-81B8-9508A91E8F9B}" srcOrd="1" destOrd="0" presId="urn:microsoft.com/office/officeart/2005/8/layout/gear1"/>
    <dgm:cxn modelId="{2CDBE4F7-B982-4901-BCF1-F1B87AF92E3F}" srcId="{B2A4D01B-12C3-4473-8E77-2717E4756EB5}" destId="{09E6C7AA-ECC0-4A56-B6A1-44962538AEBC}" srcOrd="2" destOrd="0" parTransId="{1BB7EB45-6CC8-4011-9B7D-4B113B3C8855}" sibTransId="{F4C87897-F600-4F64-8ED7-808936A4D10C}"/>
    <dgm:cxn modelId="{E2362C0E-1D2C-4E07-8E8A-E926DDEDCDA3}" type="presOf" srcId="{F4C87897-F600-4F64-8ED7-808936A4D10C}" destId="{01D2D843-67C9-4B5E-BE12-0F09750C8D1F}" srcOrd="0" destOrd="0" presId="urn:microsoft.com/office/officeart/2005/8/layout/gear1"/>
    <dgm:cxn modelId="{4D78FDFE-4420-4C83-8D83-50782F28425C}" type="presParOf" srcId="{A417CF5D-68AE-47FC-A81B-04F637B61ED8}" destId="{16C5B0D0-02C8-4DB7-8891-94975BAF17AA}" srcOrd="0" destOrd="0" presId="urn:microsoft.com/office/officeart/2005/8/layout/gear1"/>
    <dgm:cxn modelId="{820566E5-E66B-49E6-B6AE-84F6E6046633}" type="presParOf" srcId="{A417CF5D-68AE-47FC-A81B-04F637B61ED8}" destId="{05B2E2E2-575C-4558-BE86-4CD050A905FF}" srcOrd="1" destOrd="0" presId="urn:microsoft.com/office/officeart/2005/8/layout/gear1"/>
    <dgm:cxn modelId="{9CF40E44-4DE9-4A6D-95D5-D42EF42F0038}" type="presParOf" srcId="{A417CF5D-68AE-47FC-A81B-04F637B61ED8}" destId="{4CE8F79D-4153-4CE4-A4C6-63E9BA06B4BD}" srcOrd="2" destOrd="0" presId="urn:microsoft.com/office/officeart/2005/8/layout/gear1"/>
    <dgm:cxn modelId="{06FB37CA-323E-4FB5-83EF-EE0E9B729B6F}" type="presParOf" srcId="{A417CF5D-68AE-47FC-A81B-04F637B61ED8}" destId="{2CDDC4C5-F684-49EC-AC61-E1D9BF4044D6}" srcOrd="3" destOrd="0" presId="urn:microsoft.com/office/officeart/2005/8/layout/gear1"/>
    <dgm:cxn modelId="{9671510B-68CD-404B-92CA-1CB83470C600}" type="presParOf" srcId="{A417CF5D-68AE-47FC-A81B-04F637B61ED8}" destId="{746AAC9C-9BED-41C4-81B8-9508A91E8F9B}" srcOrd="4" destOrd="0" presId="urn:microsoft.com/office/officeart/2005/8/layout/gear1"/>
    <dgm:cxn modelId="{36FEDED0-426E-4E1C-AF1F-69003BAD2E17}" type="presParOf" srcId="{A417CF5D-68AE-47FC-A81B-04F637B61ED8}" destId="{E05E6639-A219-43AD-A2E7-F794CF4607E4}" srcOrd="5" destOrd="0" presId="urn:microsoft.com/office/officeart/2005/8/layout/gear1"/>
    <dgm:cxn modelId="{43781C9D-2496-4EA4-B8FF-CB25E5B7CFCF}" type="presParOf" srcId="{A417CF5D-68AE-47FC-A81B-04F637B61ED8}" destId="{E7E3FCD8-B4AB-4B40-BB1F-6542A279A0F9}" srcOrd="6" destOrd="0" presId="urn:microsoft.com/office/officeart/2005/8/layout/gear1"/>
    <dgm:cxn modelId="{FD228E80-6AC5-48D9-83E8-A2CE0ED92A32}" type="presParOf" srcId="{A417CF5D-68AE-47FC-A81B-04F637B61ED8}" destId="{C9FFBC7B-0E89-4E09-B90C-09E39A15DD4C}" srcOrd="7" destOrd="0" presId="urn:microsoft.com/office/officeart/2005/8/layout/gear1"/>
    <dgm:cxn modelId="{D553381B-5E24-46B8-880A-15801E0D72EA}" type="presParOf" srcId="{A417CF5D-68AE-47FC-A81B-04F637B61ED8}" destId="{E21FB7D4-46C1-496C-BD9C-8532493413ED}" srcOrd="8" destOrd="0" presId="urn:microsoft.com/office/officeart/2005/8/layout/gear1"/>
    <dgm:cxn modelId="{0BC3380E-A173-473D-BFF3-5F6AE1087270}" type="presParOf" srcId="{A417CF5D-68AE-47FC-A81B-04F637B61ED8}" destId="{D26536AA-E641-4A20-BA60-D9B457F76E9D}" srcOrd="9" destOrd="0" presId="urn:microsoft.com/office/officeart/2005/8/layout/gear1"/>
    <dgm:cxn modelId="{30968C15-FB3A-4648-ABA6-2212862C84C3}" type="presParOf" srcId="{A417CF5D-68AE-47FC-A81B-04F637B61ED8}" destId="{61B057BE-2658-4D53-9C4F-B6A3B5ED8899}" srcOrd="10" destOrd="0" presId="urn:microsoft.com/office/officeart/2005/8/layout/gear1"/>
    <dgm:cxn modelId="{F5217167-432F-4B5B-8B51-C3BE60A0A9D4}" type="presParOf" srcId="{A417CF5D-68AE-47FC-A81B-04F637B61ED8}" destId="{8AD89C1C-5C98-4926-9677-91D0B7BD6AAB}" srcOrd="11" destOrd="0" presId="urn:microsoft.com/office/officeart/2005/8/layout/gear1"/>
    <dgm:cxn modelId="{EC3ECACC-95FB-49AD-B14F-6B77E8633913}" type="presParOf" srcId="{A417CF5D-68AE-47FC-A81B-04F637B61ED8}" destId="{01D2D843-67C9-4B5E-BE12-0F09750C8D1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64CB1D1-BDBF-4DEB-B232-DC4F274D70C1}" type="doc">
      <dgm:prSet loTypeId="urn:microsoft.com/office/officeart/2005/8/layout/target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EEDDE4D-EFC3-4DF0-9044-23DA517544AF}">
      <dgm:prSet/>
      <dgm:spPr/>
      <dgm:t>
        <a:bodyPr/>
        <a:lstStyle/>
        <a:p>
          <a:pPr rtl="0"/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dirty="0" err="1" smtClean="0"/>
            <a:t>lemak</a:t>
          </a:r>
          <a:r>
            <a:rPr lang="en-US" dirty="0" smtClean="0"/>
            <a:t> </a:t>
          </a:r>
          <a:r>
            <a:rPr lang="en-US" dirty="0" err="1" smtClean="0"/>
            <a:t>tepu</a:t>
          </a:r>
          <a:r>
            <a:rPr lang="en-US" dirty="0" smtClean="0"/>
            <a:t> (</a:t>
          </a:r>
          <a:r>
            <a:rPr lang="en-US" dirty="0" err="1" smtClean="0"/>
            <a:t>minyak</a:t>
          </a:r>
          <a:r>
            <a:rPr lang="en-US" dirty="0" smtClean="0"/>
            <a:t> </a:t>
          </a:r>
          <a:r>
            <a:rPr lang="en-US" dirty="0" err="1" smtClean="0"/>
            <a:t>kelapa</a:t>
          </a:r>
          <a:r>
            <a:rPr lang="en-US" dirty="0" smtClean="0"/>
            <a:t>, </a:t>
          </a:r>
          <a:r>
            <a:rPr lang="en-US" dirty="0" err="1" smtClean="0"/>
            <a:t>santan</a:t>
          </a:r>
          <a:r>
            <a:rPr lang="en-US" dirty="0" smtClean="0"/>
            <a:t>, </a:t>
          </a:r>
          <a:r>
            <a:rPr lang="en-US" dirty="0" err="1" smtClean="0"/>
            <a:t>mentega</a:t>
          </a:r>
          <a:r>
            <a:rPr lang="en-US" dirty="0" smtClean="0"/>
            <a:t>, </a:t>
          </a:r>
          <a:r>
            <a:rPr lang="en-US" dirty="0" err="1" smtClean="0"/>
            <a:t>minyak</a:t>
          </a:r>
          <a:r>
            <a:rPr lang="en-US" dirty="0" smtClean="0"/>
            <a:t> </a:t>
          </a:r>
          <a:r>
            <a:rPr lang="en-US" dirty="0" err="1" smtClean="0"/>
            <a:t>sapi</a:t>
          </a:r>
          <a:r>
            <a:rPr lang="en-US" dirty="0" smtClean="0"/>
            <a:t>, </a:t>
          </a:r>
          <a:r>
            <a:rPr lang="en-US" dirty="0" err="1" smtClean="0"/>
            <a:t>lemak</a:t>
          </a:r>
          <a:r>
            <a:rPr lang="en-US" dirty="0" smtClean="0"/>
            <a:t> </a:t>
          </a:r>
          <a:r>
            <a:rPr lang="en-US" dirty="0" err="1" smtClean="0"/>
            <a:t>daging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kulit</a:t>
          </a:r>
          <a:r>
            <a:rPr lang="en-US" dirty="0" smtClean="0"/>
            <a:t> </a:t>
          </a:r>
          <a:r>
            <a:rPr lang="en-US" dirty="0" err="1" smtClean="0"/>
            <a:t>ayam</a:t>
          </a:r>
          <a:r>
            <a:rPr lang="en-US" dirty="0" smtClean="0"/>
            <a:t>)</a:t>
          </a:r>
          <a:endParaRPr lang="en-US" dirty="0"/>
        </a:p>
      </dgm:t>
    </dgm:pt>
    <dgm:pt modelId="{40298B21-3BE3-4BE2-AA6C-429602AEBC6C}" type="parTrans" cxnId="{62C9F71A-0320-4C99-9254-3272D6799B6A}">
      <dgm:prSet/>
      <dgm:spPr/>
      <dgm:t>
        <a:bodyPr/>
        <a:lstStyle/>
        <a:p>
          <a:endParaRPr lang="en-US"/>
        </a:p>
      </dgm:t>
    </dgm:pt>
    <dgm:pt modelId="{994C46D1-DEC6-405B-819B-9268D78A3567}" type="sibTrans" cxnId="{62C9F71A-0320-4C99-9254-3272D6799B6A}">
      <dgm:prSet/>
      <dgm:spPr/>
      <dgm:t>
        <a:bodyPr/>
        <a:lstStyle/>
        <a:p>
          <a:endParaRPr lang="en-US"/>
        </a:p>
      </dgm:t>
    </dgm:pt>
    <dgm:pt modelId="{57CED1AE-BABC-448A-A807-C4B5AEFA9FE6}">
      <dgm:prSet/>
      <dgm:spPr/>
      <dgm:t>
        <a:bodyPr/>
        <a:lstStyle/>
        <a:p>
          <a:pPr rtl="0"/>
          <a:r>
            <a:rPr lang="en-US" dirty="0" err="1" smtClean="0"/>
            <a:t>Lebihkan</a:t>
          </a:r>
          <a:r>
            <a:rPr lang="en-US" dirty="0" smtClean="0"/>
            <a:t> </a:t>
          </a:r>
          <a:r>
            <a:rPr lang="en-US" dirty="0" err="1" smtClean="0"/>
            <a:t>kukus,bakar</a:t>
          </a:r>
          <a:r>
            <a:rPr lang="en-US" dirty="0" smtClean="0"/>
            <a:t>, </a:t>
          </a:r>
          <a:r>
            <a:rPr lang="en-US" dirty="0" err="1" smtClean="0"/>
            <a:t>panggang,rebus,sup</a:t>
          </a:r>
          <a:r>
            <a:rPr lang="en-US" dirty="0" smtClean="0"/>
            <a:t> </a:t>
          </a:r>
          <a:endParaRPr lang="en-US" dirty="0"/>
        </a:p>
      </dgm:t>
    </dgm:pt>
    <dgm:pt modelId="{41D23BAE-A47D-436B-BAFD-4B93B4659713}" type="parTrans" cxnId="{06583398-0223-46C0-A302-287EE2377B5C}">
      <dgm:prSet/>
      <dgm:spPr/>
      <dgm:t>
        <a:bodyPr/>
        <a:lstStyle/>
        <a:p>
          <a:endParaRPr lang="en-US"/>
        </a:p>
      </dgm:t>
    </dgm:pt>
    <dgm:pt modelId="{3DC265E0-4717-4FF8-879F-22494FEF3CFC}" type="sibTrans" cxnId="{06583398-0223-46C0-A302-287EE2377B5C}">
      <dgm:prSet/>
      <dgm:spPr/>
      <dgm:t>
        <a:bodyPr/>
        <a:lstStyle/>
        <a:p>
          <a:endParaRPr lang="en-US"/>
        </a:p>
      </dgm:t>
    </dgm:pt>
    <dgm:pt modelId="{88D408AC-08C0-4F01-9F44-BDA87FD271DE}">
      <dgm:prSet/>
      <dgm:spPr/>
      <dgm:t>
        <a:bodyPr/>
        <a:lstStyle/>
        <a:p>
          <a:pPr rtl="0"/>
          <a:r>
            <a:rPr lang="en-US" dirty="0" err="1" smtClean="0"/>
            <a:t>Kurangkan</a:t>
          </a:r>
          <a:r>
            <a:rPr lang="en-US" dirty="0" smtClean="0"/>
            <a:t> </a:t>
          </a:r>
          <a:r>
            <a:rPr lang="en-US" dirty="0" err="1" smtClean="0"/>
            <a:t>penggunaan</a:t>
          </a:r>
          <a:r>
            <a:rPr lang="en-US" dirty="0" smtClean="0"/>
            <a:t> </a:t>
          </a:r>
          <a:r>
            <a:rPr lang="en-US" dirty="0" err="1" smtClean="0"/>
            <a:t>minyak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memasak</a:t>
          </a:r>
          <a:endParaRPr lang="en-US" dirty="0"/>
        </a:p>
      </dgm:t>
    </dgm:pt>
    <dgm:pt modelId="{F75E10F3-CB86-4378-A6F9-EC5BADD63704}" type="parTrans" cxnId="{B6C44DFF-CF2E-4F10-912F-4D0177B46A01}">
      <dgm:prSet/>
      <dgm:spPr/>
      <dgm:t>
        <a:bodyPr/>
        <a:lstStyle/>
        <a:p>
          <a:endParaRPr lang="en-US"/>
        </a:p>
      </dgm:t>
    </dgm:pt>
    <dgm:pt modelId="{39B4F4BB-813B-4DC7-8E59-332F89BA54C7}" type="sibTrans" cxnId="{B6C44DFF-CF2E-4F10-912F-4D0177B46A01}">
      <dgm:prSet/>
      <dgm:spPr/>
      <dgm:t>
        <a:bodyPr/>
        <a:lstStyle/>
        <a:p>
          <a:endParaRPr lang="en-US"/>
        </a:p>
      </dgm:t>
    </dgm:pt>
    <dgm:pt modelId="{4F6E8DE0-AEC2-4BB2-A138-1FB8094551EA}" type="pres">
      <dgm:prSet presAssocID="{E64CB1D1-BDBF-4DEB-B232-DC4F274D70C1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825507-9222-4F12-8B3C-6B02FB17911F}" type="pres">
      <dgm:prSet presAssocID="{0EEDDE4D-EFC3-4DF0-9044-23DA517544AF}" presName="circle1" presStyleLbl="lnNode1" presStyleIdx="0" presStyleCnt="3"/>
      <dgm:spPr/>
    </dgm:pt>
    <dgm:pt modelId="{B52F104B-EAA0-4F4A-8637-C06DEA07CCDB}" type="pres">
      <dgm:prSet presAssocID="{0EEDDE4D-EFC3-4DF0-9044-23DA517544AF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4EC0F-CF5F-435F-8488-AD1BD7837D3F}" type="pres">
      <dgm:prSet presAssocID="{0EEDDE4D-EFC3-4DF0-9044-23DA517544AF}" presName="line1" presStyleLbl="callout" presStyleIdx="0" presStyleCnt="6"/>
      <dgm:spPr/>
    </dgm:pt>
    <dgm:pt modelId="{D15691E6-03D0-4ACF-A7A0-D28088C5BFA3}" type="pres">
      <dgm:prSet presAssocID="{0EEDDE4D-EFC3-4DF0-9044-23DA517544AF}" presName="d1" presStyleLbl="callout" presStyleIdx="1" presStyleCnt="6"/>
      <dgm:spPr/>
    </dgm:pt>
    <dgm:pt modelId="{01477A49-49C9-48D1-A46D-4214D997FA16}" type="pres">
      <dgm:prSet presAssocID="{57CED1AE-BABC-448A-A807-C4B5AEFA9FE6}" presName="circle2" presStyleLbl="lnNode1" presStyleIdx="1" presStyleCnt="3"/>
      <dgm:spPr/>
    </dgm:pt>
    <dgm:pt modelId="{F04BFC58-3DBF-4815-9E48-383AA6B0FDFA}" type="pres">
      <dgm:prSet presAssocID="{57CED1AE-BABC-448A-A807-C4B5AEFA9FE6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172BF-2E35-4537-9253-2B546D17BFE2}" type="pres">
      <dgm:prSet presAssocID="{57CED1AE-BABC-448A-A807-C4B5AEFA9FE6}" presName="line2" presStyleLbl="callout" presStyleIdx="2" presStyleCnt="6"/>
      <dgm:spPr/>
    </dgm:pt>
    <dgm:pt modelId="{834AB04C-487A-4F59-B28B-44991F4493E1}" type="pres">
      <dgm:prSet presAssocID="{57CED1AE-BABC-448A-A807-C4B5AEFA9FE6}" presName="d2" presStyleLbl="callout" presStyleIdx="3" presStyleCnt="6"/>
      <dgm:spPr/>
    </dgm:pt>
    <dgm:pt modelId="{D433D60A-47DE-4225-A310-A7FB58F0EF84}" type="pres">
      <dgm:prSet presAssocID="{88D408AC-08C0-4F01-9F44-BDA87FD271DE}" presName="circle3" presStyleLbl="lnNode1" presStyleIdx="2" presStyleCnt="3"/>
      <dgm:spPr/>
    </dgm:pt>
    <dgm:pt modelId="{0B823297-EB79-420E-A5A8-D3A5FE2825D7}" type="pres">
      <dgm:prSet presAssocID="{88D408AC-08C0-4F01-9F44-BDA87FD271DE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F2306-F4CA-4EA7-841E-36D29885F093}" type="pres">
      <dgm:prSet presAssocID="{88D408AC-08C0-4F01-9F44-BDA87FD271DE}" presName="line3" presStyleLbl="callout" presStyleIdx="4" presStyleCnt="6"/>
      <dgm:spPr/>
    </dgm:pt>
    <dgm:pt modelId="{E1AC3075-B35F-4DE0-835E-5BCA0817C80D}" type="pres">
      <dgm:prSet presAssocID="{88D408AC-08C0-4F01-9F44-BDA87FD271DE}" presName="d3" presStyleLbl="callout" presStyleIdx="5" presStyleCnt="6"/>
      <dgm:spPr/>
    </dgm:pt>
  </dgm:ptLst>
  <dgm:cxnLst>
    <dgm:cxn modelId="{62C9F71A-0320-4C99-9254-3272D6799B6A}" srcId="{E64CB1D1-BDBF-4DEB-B232-DC4F274D70C1}" destId="{0EEDDE4D-EFC3-4DF0-9044-23DA517544AF}" srcOrd="0" destOrd="0" parTransId="{40298B21-3BE3-4BE2-AA6C-429602AEBC6C}" sibTransId="{994C46D1-DEC6-405B-819B-9268D78A3567}"/>
    <dgm:cxn modelId="{D7C5659A-AA53-4E03-A171-F7ADA609BB01}" type="presOf" srcId="{E64CB1D1-BDBF-4DEB-B232-DC4F274D70C1}" destId="{4F6E8DE0-AEC2-4BB2-A138-1FB8094551EA}" srcOrd="0" destOrd="0" presId="urn:microsoft.com/office/officeart/2005/8/layout/target1"/>
    <dgm:cxn modelId="{443C240A-2DCE-4092-B5C0-D9E604A3E857}" type="presOf" srcId="{0EEDDE4D-EFC3-4DF0-9044-23DA517544AF}" destId="{B52F104B-EAA0-4F4A-8637-C06DEA07CCDB}" srcOrd="0" destOrd="0" presId="urn:microsoft.com/office/officeart/2005/8/layout/target1"/>
    <dgm:cxn modelId="{B6C44DFF-CF2E-4F10-912F-4D0177B46A01}" srcId="{E64CB1D1-BDBF-4DEB-B232-DC4F274D70C1}" destId="{88D408AC-08C0-4F01-9F44-BDA87FD271DE}" srcOrd="2" destOrd="0" parTransId="{F75E10F3-CB86-4378-A6F9-EC5BADD63704}" sibTransId="{39B4F4BB-813B-4DC7-8E59-332F89BA54C7}"/>
    <dgm:cxn modelId="{AB36566B-AD24-4713-8A21-492253750F75}" type="presOf" srcId="{88D408AC-08C0-4F01-9F44-BDA87FD271DE}" destId="{0B823297-EB79-420E-A5A8-D3A5FE2825D7}" srcOrd="0" destOrd="0" presId="urn:microsoft.com/office/officeart/2005/8/layout/target1"/>
    <dgm:cxn modelId="{06583398-0223-46C0-A302-287EE2377B5C}" srcId="{E64CB1D1-BDBF-4DEB-B232-DC4F274D70C1}" destId="{57CED1AE-BABC-448A-A807-C4B5AEFA9FE6}" srcOrd="1" destOrd="0" parTransId="{41D23BAE-A47D-436B-BAFD-4B93B4659713}" sibTransId="{3DC265E0-4717-4FF8-879F-22494FEF3CFC}"/>
    <dgm:cxn modelId="{5F6FD5A5-EBE2-49C5-A19F-ED1A8EA24BF0}" type="presOf" srcId="{57CED1AE-BABC-448A-A807-C4B5AEFA9FE6}" destId="{F04BFC58-3DBF-4815-9E48-383AA6B0FDFA}" srcOrd="0" destOrd="0" presId="urn:microsoft.com/office/officeart/2005/8/layout/target1"/>
    <dgm:cxn modelId="{74A00EAF-8A7B-44C4-969D-88929D848AD0}" type="presParOf" srcId="{4F6E8DE0-AEC2-4BB2-A138-1FB8094551EA}" destId="{6F825507-9222-4F12-8B3C-6B02FB17911F}" srcOrd="0" destOrd="0" presId="urn:microsoft.com/office/officeart/2005/8/layout/target1"/>
    <dgm:cxn modelId="{CCEE6C7B-C7DA-4199-9997-DDEA100C0CFD}" type="presParOf" srcId="{4F6E8DE0-AEC2-4BB2-A138-1FB8094551EA}" destId="{B52F104B-EAA0-4F4A-8637-C06DEA07CCDB}" srcOrd="1" destOrd="0" presId="urn:microsoft.com/office/officeart/2005/8/layout/target1"/>
    <dgm:cxn modelId="{4E6B9C40-3B2E-47D1-9952-062F6852D0CA}" type="presParOf" srcId="{4F6E8DE0-AEC2-4BB2-A138-1FB8094551EA}" destId="{0D04EC0F-CF5F-435F-8488-AD1BD7837D3F}" srcOrd="2" destOrd="0" presId="urn:microsoft.com/office/officeart/2005/8/layout/target1"/>
    <dgm:cxn modelId="{AB258DD2-A131-4609-ABCA-90D47B907ECC}" type="presParOf" srcId="{4F6E8DE0-AEC2-4BB2-A138-1FB8094551EA}" destId="{D15691E6-03D0-4ACF-A7A0-D28088C5BFA3}" srcOrd="3" destOrd="0" presId="urn:microsoft.com/office/officeart/2005/8/layout/target1"/>
    <dgm:cxn modelId="{DED94B8A-0A7A-48A8-9051-3F6646E052E0}" type="presParOf" srcId="{4F6E8DE0-AEC2-4BB2-A138-1FB8094551EA}" destId="{01477A49-49C9-48D1-A46D-4214D997FA16}" srcOrd="4" destOrd="0" presId="urn:microsoft.com/office/officeart/2005/8/layout/target1"/>
    <dgm:cxn modelId="{CCF04EB4-4EC0-4D48-A331-DA7961CB4397}" type="presParOf" srcId="{4F6E8DE0-AEC2-4BB2-A138-1FB8094551EA}" destId="{F04BFC58-3DBF-4815-9E48-383AA6B0FDFA}" srcOrd="5" destOrd="0" presId="urn:microsoft.com/office/officeart/2005/8/layout/target1"/>
    <dgm:cxn modelId="{17E20A88-11B5-4E12-B2FE-3E2ACAF5C580}" type="presParOf" srcId="{4F6E8DE0-AEC2-4BB2-A138-1FB8094551EA}" destId="{71D172BF-2E35-4537-9253-2B546D17BFE2}" srcOrd="6" destOrd="0" presId="urn:microsoft.com/office/officeart/2005/8/layout/target1"/>
    <dgm:cxn modelId="{6ABE09AC-0CC0-4D97-900D-49AD13646C53}" type="presParOf" srcId="{4F6E8DE0-AEC2-4BB2-A138-1FB8094551EA}" destId="{834AB04C-487A-4F59-B28B-44991F4493E1}" srcOrd="7" destOrd="0" presId="urn:microsoft.com/office/officeart/2005/8/layout/target1"/>
    <dgm:cxn modelId="{3CEB0B7A-F341-43ED-9AF1-06980F10E99C}" type="presParOf" srcId="{4F6E8DE0-AEC2-4BB2-A138-1FB8094551EA}" destId="{D433D60A-47DE-4225-A310-A7FB58F0EF84}" srcOrd="8" destOrd="0" presId="urn:microsoft.com/office/officeart/2005/8/layout/target1"/>
    <dgm:cxn modelId="{782DF4EF-225B-4A08-88B0-9CB76C6A468F}" type="presParOf" srcId="{4F6E8DE0-AEC2-4BB2-A138-1FB8094551EA}" destId="{0B823297-EB79-420E-A5A8-D3A5FE2825D7}" srcOrd="9" destOrd="0" presId="urn:microsoft.com/office/officeart/2005/8/layout/target1"/>
    <dgm:cxn modelId="{0730D779-A9F7-4267-ACE7-82ACF10182DF}" type="presParOf" srcId="{4F6E8DE0-AEC2-4BB2-A138-1FB8094551EA}" destId="{C14F2306-F4CA-4EA7-841E-36D29885F093}" srcOrd="10" destOrd="0" presId="urn:microsoft.com/office/officeart/2005/8/layout/target1"/>
    <dgm:cxn modelId="{36F4CBF7-A8D3-4EA1-9042-E3C791284237}" type="presParOf" srcId="{4F6E8DE0-AEC2-4BB2-A138-1FB8094551EA}" destId="{E1AC3075-B35F-4DE0-835E-5BCA0817C80D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67713F-7E4A-4DF8-88CF-2A08BB6135D2}" type="doc">
      <dgm:prSet loTypeId="urn:microsoft.com/office/officeart/2005/8/layout/matrix3" loCatId="matrix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2FFCAD-9292-475D-A20A-AB7C67C921EE}">
      <dgm:prSet/>
      <dgm:spPr/>
      <dgm:t>
        <a:bodyPr/>
        <a:lstStyle/>
        <a:p>
          <a:pPr rtl="0"/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buah</a:t>
          </a:r>
          <a:r>
            <a:rPr lang="en-US" dirty="0" smtClean="0"/>
            <a:t> </a:t>
          </a:r>
          <a:r>
            <a:rPr lang="en-US" dirty="0" err="1" smtClean="0"/>
            <a:t>pinggang</a:t>
          </a:r>
          <a:r>
            <a:rPr lang="en-US" dirty="0" smtClean="0"/>
            <a:t> </a:t>
          </a:r>
          <a:endParaRPr lang="en-US" dirty="0"/>
        </a:p>
      </dgm:t>
    </dgm:pt>
    <dgm:pt modelId="{E711C1F6-2D01-43CD-91C1-2B6E6E806664}" type="parTrans" cxnId="{37F8EC93-E1EC-4A7E-86FB-38BF39E9D1A0}">
      <dgm:prSet/>
      <dgm:spPr/>
      <dgm:t>
        <a:bodyPr/>
        <a:lstStyle/>
        <a:p>
          <a:endParaRPr lang="en-US"/>
        </a:p>
      </dgm:t>
    </dgm:pt>
    <dgm:pt modelId="{819353BB-932E-43A1-89A9-CB71AE3D8801}" type="sibTrans" cxnId="{37F8EC93-E1EC-4A7E-86FB-38BF39E9D1A0}">
      <dgm:prSet/>
      <dgm:spPr/>
      <dgm:t>
        <a:bodyPr/>
        <a:lstStyle/>
        <a:p>
          <a:endParaRPr lang="en-US"/>
        </a:p>
      </dgm:t>
    </dgm:pt>
    <dgm:pt modelId="{77335040-08B6-40A0-A3E5-81E8F993205F}">
      <dgm:prSet/>
      <dgm:spPr/>
      <dgm:t>
        <a:bodyPr/>
        <a:lstStyle/>
        <a:p>
          <a:pPr rtl="0"/>
          <a:r>
            <a:rPr lang="en-US" dirty="0" err="1" smtClean="0"/>
            <a:t>Ubatan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steroid, </a:t>
          </a:r>
          <a:r>
            <a:rPr lang="en-US" dirty="0" err="1" smtClean="0"/>
            <a:t>antiradang</a:t>
          </a:r>
          <a:r>
            <a:rPr lang="en-US" dirty="0" smtClean="0"/>
            <a:t> </a:t>
          </a:r>
          <a:r>
            <a:rPr lang="en-US" dirty="0" err="1" smtClean="0"/>
            <a:t>bukan</a:t>
          </a:r>
          <a:r>
            <a:rPr lang="en-US" dirty="0" smtClean="0"/>
            <a:t> steroid </a:t>
          </a:r>
          <a:endParaRPr lang="en-US" dirty="0"/>
        </a:p>
      </dgm:t>
    </dgm:pt>
    <dgm:pt modelId="{D3810981-2383-4A1F-A159-67C003A1CA9A}" type="parTrans" cxnId="{1929D6CD-795B-44D8-85AE-D89A2E43B3F0}">
      <dgm:prSet/>
      <dgm:spPr/>
      <dgm:t>
        <a:bodyPr/>
        <a:lstStyle/>
        <a:p>
          <a:endParaRPr lang="en-US"/>
        </a:p>
      </dgm:t>
    </dgm:pt>
    <dgm:pt modelId="{1BBCA711-3942-47F7-8BC8-30099235D087}" type="sibTrans" cxnId="{1929D6CD-795B-44D8-85AE-D89A2E43B3F0}">
      <dgm:prSet/>
      <dgm:spPr/>
      <dgm:t>
        <a:bodyPr/>
        <a:lstStyle/>
        <a:p>
          <a:endParaRPr lang="en-US"/>
        </a:p>
      </dgm:t>
    </dgm:pt>
    <dgm:pt modelId="{1EA108D3-9E64-4C7C-AF97-A47CEFCE4B7E}">
      <dgm:prSet/>
      <dgm:spPr/>
      <dgm:t>
        <a:bodyPr/>
        <a:lstStyle/>
        <a:p>
          <a:pPr rtl="0"/>
          <a:r>
            <a:rPr lang="en-US" dirty="0" err="1" smtClean="0"/>
            <a:t>Faktor</a:t>
          </a:r>
          <a:r>
            <a:rPr lang="en-US" dirty="0" smtClean="0"/>
            <a:t> </a:t>
          </a:r>
          <a:r>
            <a:rPr lang="en-US" dirty="0" err="1" smtClean="0"/>
            <a:t>keturunan</a:t>
          </a:r>
          <a:r>
            <a:rPr lang="en-US" dirty="0" smtClean="0"/>
            <a:t> </a:t>
          </a:r>
          <a:endParaRPr lang="en-US" dirty="0"/>
        </a:p>
      </dgm:t>
    </dgm:pt>
    <dgm:pt modelId="{BEB68321-1CA8-4760-93F0-E093698AAE6F}" type="parTrans" cxnId="{3D11BB72-7B46-45A7-8D7F-DAA7350240C2}">
      <dgm:prSet/>
      <dgm:spPr/>
      <dgm:t>
        <a:bodyPr/>
        <a:lstStyle/>
        <a:p>
          <a:endParaRPr lang="en-US"/>
        </a:p>
      </dgm:t>
    </dgm:pt>
    <dgm:pt modelId="{E8C3CC32-89A4-4B5F-812B-4B0D4511F849}" type="sibTrans" cxnId="{3D11BB72-7B46-45A7-8D7F-DAA7350240C2}">
      <dgm:prSet/>
      <dgm:spPr/>
      <dgm:t>
        <a:bodyPr/>
        <a:lstStyle/>
        <a:p>
          <a:endParaRPr lang="en-US"/>
        </a:p>
      </dgm:t>
    </dgm:pt>
    <dgm:pt modelId="{1C994442-BD5C-44DC-8BDE-0CF561CF9319}">
      <dgm:prSet/>
      <dgm:spPr/>
      <dgm:t>
        <a:bodyPr/>
        <a:lstStyle/>
        <a:p>
          <a:pPr rtl="0"/>
          <a:r>
            <a:rPr lang="en-US" dirty="0" err="1" smtClean="0"/>
            <a:t>Alkohol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merokok</a:t>
          </a:r>
          <a:endParaRPr lang="en-US" dirty="0"/>
        </a:p>
      </dgm:t>
    </dgm:pt>
    <dgm:pt modelId="{F679858E-DBE4-4366-9560-0792B5F9867B}" type="parTrans" cxnId="{15A7B8E7-8E29-4BBE-8683-9F30D1CBF2B0}">
      <dgm:prSet/>
      <dgm:spPr/>
      <dgm:t>
        <a:bodyPr/>
        <a:lstStyle/>
        <a:p>
          <a:endParaRPr lang="en-US"/>
        </a:p>
      </dgm:t>
    </dgm:pt>
    <dgm:pt modelId="{BB474694-5138-4CF3-8F4B-5D254FE259A7}" type="sibTrans" cxnId="{15A7B8E7-8E29-4BBE-8683-9F30D1CBF2B0}">
      <dgm:prSet/>
      <dgm:spPr/>
      <dgm:t>
        <a:bodyPr/>
        <a:lstStyle/>
        <a:p>
          <a:endParaRPr lang="en-US"/>
        </a:p>
      </dgm:t>
    </dgm:pt>
    <dgm:pt modelId="{455EF9AA-5184-4348-B868-7204775E8560}" type="pres">
      <dgm:prSet presAssocID="{5D67713F-7E4A-4DF8-88CF-2A08BB6135D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3CCD3E-4FFF-4635-962A-919DF2E4802B}" type="pres">
      <dgm:prSet presAssocID="{5D67713F-7E4A-4DF8-88CF-2A08BB6135D2}" presName="diamond" presStyleLbl="bgShp" presStyleIdx="0" presStyleCnt="1"/>
      <dgm:spPr/>
      <dgm:t>
        <a:bodyPr/>
        <a:lstStyle/>
        <a:p>
          <a:endParaRPr lang="en-US"/>
        </a:p>
      </dgm:t>
    </dgm:pt>
    <dgm:pt modelId="{B18A7755-C14B-45BC-B3B8-8CCBCEFDFCFA}" type="pres">
      <dgm:prSet presAssocID="{5D67713F-7E4A-4DF8-88CF-2A08BB6135D2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DE698-DF44-4B24-945D-BAFCC07D68EF}" type="pres">
      <dgm:prSet presAssocID="{5D67713F-7E4A-4DF8-88CF-2A08BB6135D2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83349-9D1B-4162-A58C-7DB2BE71691B}" type="pres">
      <dgm:prSet presAssocID="{5D67713F-7E4A-4DF8-88CF-2A08BB6135D2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2DEA9-F533-4B0C-B7A4-5D9BF5866A12}" type="pres">
      <dgm:prSet presAssocID="{5D67713F-7E4A-4DF8-88CF-2A08BB6135D2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9F18CF-85B4-44F0-881C-923285FE2DC3}" type="presOf" srcId="{77335040-08B6-40A0-A3E5-81E8F993205F}" destId="{935DE698-DF44-4B24-945D-BAFCC07D68EF}" srcOrd="0" destOrd="0" presId="urn:microsoft.com/office/officeart/2005/8/layout/matrix3"/>
    <dgm:cxn modelId="{15A7B8E7-8E29-4BBE-8683-9F30D1CBF2B0}" srcId="{5D67713F-7E4A-4DF8-88CF-2A08BB6135D2}" destId="{1C994442-BD5C-44DC-8BDE-0CF561CF9319}" srcOrd="3" destOrd="0" parTransId="{F679858E-DBE4-4366-9560-0792B5F9867B}" sibTransId="{BB474694-5138-4CF3-8F4B-5D254FE259A7}"/>
    <dgm:cxn modelId="{1929D6CD-795B-44D8-85AE-D89A2E43B3F0}" srcId="{5D67713F-7E4A-4DF8-88CF-2A08BB6135D2}" destId="{77335040-08B6-40A0-A3E5-81E8F993205F}" srcOrd="1" destOrd="0" parTransId="{D3810981-2383-4A1F-A159-67C003A1CA9A}" sibTransId="{1BBCA711-3942-47F7-8BC8-30099235D087}"/>
    <dgm:cxn modelId="{47EAEFBC-2374-490D-9335-ABC05618EC44}" type="presOf" srcId="{1EA108D3-9E64-4C7C-AF97-A47CEFCE4B7E}" destId="{E8783349-9D1B-4162-A58C-7DB2BE71691B}" srcOrd="0" destOrd="0" presId="urn:microsoft.com/office/officeart/2005/8/layout/matrix3"/>
    <dgm:cxn modelId="{06A7932B-40A5-4D6D-9CF6-863B5959AFFB}" type="presOf" srcId="{5D67713F-7E4A-4DF8-88CF-2A08BB6135D2}" destId="{455EF9AA-5184-4348-B868-7204775E8560}" srcOrd="0" destOrd="0" presId="urn:microsoft.com/office/officeart/2005/8/layout/matrix3"/>
    <dgm:cxn modelId="{33FD6987-6EFA-43F3-9A2F-959E10C8FF27}" type="presOf" srcId="{492FFCAD-9292-475D-A20A-AB7C67C921EE}" destId="{B18A7755-C14B-45BC-B3B8-8CCBCEFDFCFA}" srcOrd="0" destOrd="0" presId="urn:microsoft.com/office/officeart/2005/8/layout/matrix3"/>
    <dgm:cxn modelId="{3D11BB72-7B46-45A7-8D7F-DAA7350240C2}" srcId="{5D67713F-7E4A-4DF8-88CF-2A08BB6135D2}" destId="{1EA108D3-9E64-4C7C-AF97-A47CEFCE4B7E}" srcOrd="2" destOrd="0" parTransId="{BEB68321-1CA8-4760-93F0-E093698AAE6F}" sibTransId="{E8C3CC32-89A4-4B5F-812B-4B0D4511F849}"/>
    <dgm:cxn modelId="{14E615AD-D6A5-44B0-B66C-9300C14213EB}" type="presOf" srcId="{1C994442-BD5C-44DC-8BDE-0CF561CF9319}" destId="{8B92DEA9-F533-4B0C-B7A4-5D9BF5866A12}" srcOrd="0" destOrd="0" presId="urn:microsoft.com/office/officeart/2005/8/layout/matrix3"/>
    <dgm:cxn modelId="{37F8EC93-E1EC-4A7E-86FB-38BF39E9D1A0}" srcId="{5D67713F-7E4A-4DF8-88CF-2A08BB6135D2}" destId="{492FFCAD-9292-475D-A20A-AB7C67C921EE}" srcOrd="0" destOrd="0" parTransId="{E711C1F6-2D01-43CD-91C1-2B6E6E806664}" sibTransId="{819353BB-932E-43A1-89A9-CB71AE3D8801}"/>
    <dgm:cxn modelId="{514B70B3-5CC6-42E5-9E8F-A8DEDFDAB928}" type="presParOf" srcId="{455EF9AA-5184-4348-B868-7204775E8560}" destId="{B83CCD3E-4FFF-4635-962A-919DF2E4802B}" srcOrd="0" destOrd="0" presId="urn:microsoft.com/office/officeart/2005/8/layout/matrix3"/>
    <dgm:cxn modelId="{139DA976-FFD1-43B0-BB2F-9C8C13286E6D}" type="presParOf" srcId="{455EF9AA-5184-4348-B868-7204775E8560}" destId="{B18A7755-C14B-45BC-B3B8-8CCBCEFDFCFA}" srcOrd="1" destOrd="0" presId="urn:microsoft.com/office/officeart/2005/8/layout/matrix3"/>
    <dgm:cxn modelId="{C934701B-927F-45F1-A02A-A11205BA116C}" type="presParOf" srcId="{455EF9AA-5184-4348-B868-7204775E8560}" destId="{935DE698-DF44-4B24-945D-BAFCC07D68EF}" srcOrd="2" destOrd="0" presId="urn:microsoft.com/office/officeart/2005/8/layout/matrix3"/>
    <dgm:cxn modelId="{A08949BA-48EE-4547-BB1D-F913E671D590}" type="presParOf" srcId="{455EF9AA-5184-4348-B868-7204775E8560}" destId="{E8783349-9D1B-4162-A58C-7DB2BE71691B}" srcOrd="3" destOrd="0" presId="urn:microsoft.com/office/officeart/2005/8/layout/matrix3"/>
    <dgm:cxn modelId="{AD116639-8D2A-430F-BF55-1D7BE17CE135}" type="presParOf" srcId="{455EF9AA-5184-4348-B868-7204775E8560}" destId="{8B92DEA9-F533-4B0C-B7A4-5D9BF5866A1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8870EC-4058-4E20-BCD5-A7FE610980BD}" type="doc">
      <dgm:prSet loTypeId="urn:microsoft.com/office/officeart/2005/8/layout/bProcess2" loCatId="process" qsTypeId="urn:microsoft.com/office/officeart/2005/8/quickstyle/3d8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371301-BFF7-4E71-BF1F-7AB5B9547D4D}">
      <dgm:prSet/>
      <dgm:spPr/>
      <dgm:t>
        <a:bodyPr/>
        <a:lstStyle/>
        <a:p>
          <a:pPr rtl="0"/>
          <a:r>
            <a:rPr lang="en-US" dirty="0" smtClean="0"/>
            <a:t>Cara </a:t>
          </a:r>
          <a:r>
            <a:rPr lang="en-US" dirty="0" err="1" smtClean="0"/>
            <a:t>hidup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aktif</a:t>
          </a:r>
          <a:r>
            <a:rPr lang="en-US" dirty="0" smtClean="0"/>
            <a:t> </a:t>
          </a:r>
          <a:endParaRPr lang="en-US" dirty="0"/>
        </a:p>
      </dgm:t>
    </dgm:pt>
    <dgm:pt modelId="{D6D4307A-05E2-47D4-9867-C5994EED9A88}" type="parTrans" cxnId="{38FDC5B5-FE98-44D3-AE5C-4C976AB04579}">
      <dgm:prSet/>
      <dgm:spPr/>
      <dgm:t>
        <a:bodyPr/>
        <a:lstStyle/>
        <a:p>
          <a:endParaRPr lang="en-US"/>
        </a:p>
      </dgm:t>
    </dgm:pt>
    <dgm:pt modelId="{23243DCB-EEF8-4C7C-9483-882945CED4AD}" type="sibTrans" cxnId="{38FDC5B5-FE98-44D3-AE5C-4C976AB04579}">
      <dgm:prSet/>
      <dgm:spPr/>
      <dgm:t>
        <a:bodyPr/>
        <a:lstStyle/>
        <a:p>
          <a:endParaRPr lang="en-US"/>
        </a:p>
      </dgm:t>
    </dgm:pt>
    <dgm:pt modelId="{0C1FB5F8-2D3C-4C5A-8275-6A75F9339271}">
      <dgm:prSet/>
      <dgm:spPr/>
      <dgm:t>
        <a:bodyPr/>
        <a:lstStyle/>
        <a:p>
          <a:pPr rtl="0"/>
          <a:r>
            <a:rPr lang="en-US" dirty="0" err="1" smtClean="0"/>
            <a:t>Umur</a:t>
          </a:r>
          <a:r>
            <a:rPr lang="en-US" dirty="0" smtClean="0"/>
            <a:t> </a:t>
          </a:r>
          <a:r>
            <a:rPr lang="en-US" dirty="0" err="1" smtClean="0"/>
            <a:t>melebihi</a:t>
          </a:r>
          <a:r>
            <a:rPr lang="en-US" dirty="0" smtClean="0"/>
            <a:t> 35 </a:t>
          </a:r>
          <a:r>
            <a:rPr lang="en-US" dirty="0" err="1" smtClean="0"/>
            <a:t>tahun</a:t>
          </a:r>
          <a:r>
            <a:rPr lang="en-US" dirty="0" smtClean="0"/>
            <a:t> </a:t>
          </a:r>
          <a:endParaRPr lang="en-US" dirty="0"/>
        </a:p>
      </dgm:t>
    </dgm:pt>
    <dgm:pt modelId="{527614BD-CE0F-415F-ADB7-5976DEF21681}" type="parTrans" cxnId="{43A7A44D-8F40-47D7-8420-B10771954568}">
      <dgm:prSet/>
      <dgm:spPr/>
      <dgm:t>
        <a:bodyPr/>
        <a:lstStyle/>
        <a:p>
          <a:endParaRPr lang="en-US"/>
        </a:p>
      </dgm:t>
    </dgm:pt>
    <dgm:pt modelId="{5911374D-273B-4182-AD96-C83271B60649}" type="sibTrans" cxnId="{43A7A44D-8F40-47D7-8420-B10771954568}">
      <dgm:prSet/>
      <dgm:spPr/>
      <dgm:t>
        <a:bodyPr/>
        <a:lstStyle/>
        <a:p>
          <a:endParaRPr lang="en-US"/>
        </a:p>
      </dgm:t>
    </dgm:pt>
    <dgm:pt modelId="{AA48FAF3-2851-4B6A-9646-BB0EFF68D7BE}">
      <dgm:prSet/>
      <dgm:spPr/>
      <dgm:t>
        <a:bodyPr/>
        <a:lstStyle/>
        <a:p>
          <a:pPr rtl="0"/>
          <a:r>
            <a:rPr lang="en-US" dirty="0" err="1" smtClean="0"/>
            <a:t>Merokok</a:t>
          </a:r>
          <a:r>
            <a:rPr lang="en-US" dirty="0" smtClean="0"/>
            <a:t> </a:t>
          </a:r>
          <a:endParaRPr lang="en-US" dirty="0"/>
        </a:p>
      </dgm:t>
    </dgm:pt>
    <dgm:pt modelId="{B9B56FFB-392A-4FCF-A7C1-408AEC467076}" type="parTrans" cxnId="{DA4DBC67-7263-4757-9732-9091B12666C0}">
      <dgm:prSet/>
      <dgm:spPr/>
      <dgm:t>
        <a:bodyPr/>
        <a:lstStyle/>
        <a:p>
          <a:endParaRPr lang="en-US"/>
        </a:p>
      </dgm:t>
    </dgm:pt>
    <dgm:pt modelId="{60DFB826-D235-4910-81D7-E7EFB17F23B9}" type="sibTrans" cxnId="{DA4DBC67-7263-4757-9732-9091B12666C0}">
      <dgm:prSet/>
      <dgm:spPr/>
      <dgm:t>
        <a:bodyPr/>
        <a:lstStyle/>
        <a:p>
          <a:endParaRPr lang="en-US"/>
        </a:p>
      </dgm:t>
    </dgm:pt>
    <dgm:pt modelId="{CE713B0E-3246-46AC-8E16-882D5A0ED84B}">
      <dgm:prSet/>
      <dgm:spPr/>
      <dgm:t>
        <a:bodyPr/>
        <a:lstStyle/>
        <a:p>
          <a:pPr rtl="0"/>
          <a:r>
            <a:rPr lang="en-US" dirty="0" err="1" smtClean="0"/>
            <a:t>Kegemukan</a:t>
          </a:r>
          <a:r>
            <a:rPr lang="en-US" dirty="0" smtClean="0"/>
            <a:t> </a:t>
          </a:r>
          <a:endParaRPr lang="en-US" dirty="0"/>
        </a:p>
      </dgm:t>
    </dgm:pt>
    <dgm:pt modelId="{F0DE01AB-70DE-44A7-8876-D8107FD7001D}" type="parTrans" cxnId="{5A93C685-677C-4761-BA9B-21C07E6966A6}">
      <dgm:prSet/>
      <dgm:spPr/>
      <dgm:t>
        <a:bodyPr/>
        <a:lstStyle/>
        <a:p>
          <a:endParaRPr lang="en-US"/>
        </a:p>
      </dgm:t>
    </dgm:pt>
    <dgm:pt modelId="{7D0680C3-20C5-4EC8-88EA-FE4D767C3EBE}" type="sibTrans" cxnId="{5A93C685-677C-4761-BA9B-21C07E6966A6}">
      <dgm:prSet/>
      <dgm:spPr/>
      <dgm:t>
        <a:bodyPr/>
        <a:lstStyle/>
        <a:p>
          <a:endParaRPr lang="en-US"/>
        </a:p>
      </dgm:t>
    </dgm:pt>
    <dgm:pt modelId="{AB77DBA3-3877-47A9-A3AF-F8EA17821175}" type="pres">
      <dgm:prSet presAssocID="{228870EC-4058-4E20-BCD5-A7FE610980BD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87BF9E2-E3F9-418D-9A28-B571C58B34C5}" type="pres">
      <dgm:prSet presAssocID="{C6371301-BFF7-4E71-BF1F-7AB5B9547D4D}" presName="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A370A0-DE99-4F65-A3D4-BD8A6222CCD6}" type="pres">
      <dgm:prSet presAssocID="{23243DCB-EEF8-4C7C-9483-882945CED4AD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C004296-ECC2-49F0-97DB-AAF73A0008D7}" type="pres">
      <dgm:prSet presAssocID="{0C1FB5F8-2D3C-4C5A-8275-6A75F9339271}" presName="middleNode" presStyleCnt="0"/>
      <dgm:spPr/>
    </dgm:pt>
    <dgm:pt modelId="{69726F51-F192-4433-AD1E-9C4083D8E43D}" type="pres">
      <dgm:prSet presAssocID="{0C1FB5F8-2D3C-4C5A-8275-6A75F9339271}" presName="padding" presStyleLbl="node1" presStyleIdx="0" presStyleCnt="4"/>
      <dgm:spPr/>
    </dgm:pt>
    <dgm:pt modelId="{579D0F5E-499C-453C-9E3F-DA812953DAF9}" type="pres">
      <dgm:prSet presAssocID="{0C1FB5F8-2D3C-4C5A-8275-6A75F9339271}" presName="shap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B28F5E-1E1C-453D-8533-11A7A2257D31}" type="pres">
      <dgm:prSet presAssocID="{5911374D-273B-4182-AD96-C83271B60649}" presName="sibTrans" presStyleLbl="sibTrans2D1" presStyleIdx="1" presStyleCnt="3"/>
      <dgm:spPr/>
      <dgm:t>
        <a:bodyPr/>
        <a:lstStyle/>
        <a:p>
          <a:endParaRPr lang="en-US"/>
        </a:p>
      </dgm:t>
    </dgm:pt>
    <dgm:pt modelId="{0B0A2BCB-72EC-412D-A774-9020B1FE5554}" type="pres">
      <dgm:prSet presAssocID="{AA48FAF3-2851-4B6A-9646-BB0EFF68D7BE}" presName="middleNode" presStyleCnt="0"/>
      <dgm:spPr/>
    </dgm:pt>
    <dgm:pt modelId="{151A8E3E-A6C9-4693-AE58-A7A59B8D5214}" type="pres">
      <dgm:prSet presAssocID="{AA48FAF3-2851-4B6A-9646-BB0EFF68D7BE}" presName="padding" presStyleLbl="node1" presStyleIdx="1" presStyleCnt="4"/>
      <dgm:spPr/>
    </dgm:pt>
    <dgm:pt modelId="{58774C86-C32C-4FD7-AC51-B5FB82191782}" type="pres">
      <dgm:prSet presAssocID="{AA48FAF3-2851-4B6A-9646-BB0EFF68D7BE}" presName="shap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EE2A60-85F0-4A13-8C1F-2A87A50F5A8C}" type="pres">
      <dgm:prSet presAssocID="{60DFB826-D235-4910-81D7-E7EFB17F23B9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B113A04-24DB-493A-9932-9AB044F6C8E8}" type="pres">
      <dgm:prSet presAssocID="{CE713B0E-3246-46AC-8E16-882D5A0ED84B}" presName="las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33A25C-F552-4AFB-A2D0-5B2898117810}" type="presOf" srcId="{23243DCB-EEF8-4C7C-9483-882945CED4AD}" destId="{92A370A0-DE99-4F65-A3D4-BD8A6222CCD6}" srcOrd="0" destOrd="0" presId="urn:microsoft.com/office/officeart/2005/8/layout/bProcess2"/>
    <dgm:cxn modelId="{DA4DBC67-7263-4757-9732-9091B12666C0}" srcId="{228870EC-4058-4E20-BCD5-A7FE610980BD}" destId="{AA48FAF3-2851-4B6A-9646-BB0EFF68D7BE}" srcOrd="2" destOrd="0" parTransId="{B9B56FFB-392A-4FCF-A7C1-408AEC467076}" sibTransId="{60DFB826-D235-4910-81D7-E7EFB17F23B9}"/>
    <dgm:cxn modelId="{C975E2FC-CBF0-49D9-B1FC-5E2C05926BBB}" type="presOf" srcId="{228870EC-4058-4E20-BCD5-A7FE610980BD}" destId="{AB77DBA3-3877-47A9-A3AF-F8EA17821175}" srcOrd="0" destOrd="0" presId="urn:microsoft.com/office/officeart/2005/8/layout/bProcess2"/>
    <dgm:cxn modelId="{38FDC5B5-FE98-44D3-AE5C-4C976AB04579}" srcId="{228870EC-4058-4E20-BCD5-A7FE610980BD}" destId="{C6371301-BFF7-4E71-BF1F-7AB5B9547D4D}" srcOrd="0" destOrd="0" parTransId="{D6D4307A-05E2-47D4-9867-C5994EED9A88}" sibTransId="{23243DCB-EEF8-4C7C-9483-882945CED4AD}"/>
    <dgm:cxn modelId="{E15B7A99-F919-4A48-BFBF-84D8528D0F1C}" type="presOf" srcId="{60DFB826-D235-4910-81D7-E7EFB17F23B9}" destId="{D3EE2A60-85F0-4A13-8C1F-2A87A50F5A8C}" srcOrd="0" destOrd="0" presId="urn:microsoft.com/office/officeart/2005/8/layout/bProcess2"/>
    <dgm:cxn modelId="{2DA64C9C-1631-4539-B785-29015D140156}" type="presOf" srcId="{CE713B0E-3246-46AC-8E16-882D5A0ED84B}" destId="{8B113A04-24DB-493A-9932-9AB044F6C8E8}" srcOrd="0" destOrd="0" presId="urn:microsoft.com/office/officeart/2005/8/layout/bProcess2"/>
    <dgm:cxn modelId="{4986CEC6-1731-43FD-8278-0EDBDFC3B713}" type="presOf" srcId="{AA48FAF3-2851-4B6A-9646-BB0EFF68D7BE}" destId="{58774C86-C32C-4FD7-AC51-B5FB82191782}" srcOrd="0" destOrd="0" presId="urn:microsoft.com/office/officeart/2005/8/layout/bProcess2"/>
    <dgm:cxn modelId="{A25D6612-AF22-46D1-84BE-11872F53904D}" type="presOf" srcId="{5911374D-273B-4182-AD96-C83271B60649}" destId="{2DB28F5E-1E1C-453D-8533-11A7A2257D31}" srcOrd="0" destOrd="0" presId="urn:microsoft.com/office/officeart/2005/8/layout/bProcess2"/>
    <dgm:cxn modelId="{43A7A44D-8F40-47D7-8420-B10771954568}" srcId="{228870EC-4058-4E20-BCD5-A7FE610980BD}" destId="{0C1FB5F8-2D3C-4C5A-8275-6A75F9339271}" srcOrd="1" destOrd="0" parTransId="{527614BD-CE0F-415F-ADB7-5976DEF21681}" sibTransId="{5911374D-273B-4182-AD96-C83271B60649}"/>
    <dgm:cxn modelId="{5A93C685-677C-4761-BA9B-21C07E6966A6}" srcId="{228870EC-4058-4E20-BCD5-A7FE610980BD}" destId="{CE713B0E-3246-46AC-8E16-882D5A0ED84B}" srcOrd="3" destOrd="0" parTransId="{F0DE01AB-70DE-44A7-8876-D8107FD7001D}" sibTransId="{7D0680C3-20C5-4EC8-88EA-FE4D767C3EBE}"/>
    <dgm:cxn modelId="{5750BA8D-34F6-45D4-A202-6514C847CF6D}" type="presOf" srcId="{0C1FB5F8-2D3C-4C5A-8275-6A75F9339271}" destId="{579D0F5E-499C-453C-9E3F-DA812953DAF9}" srcOrd="0" destOrd="0" presId="urn:microsoft.com/office/officeart/2005/8/layout/bProcess2"/>
    <dgm:cxn modelId="{44E58DA3-092D-4F59-8EEC-9AE8D5C93507}" type="presOf" srcId="{C6371301-BFF7-4E71-BF1F-7AB5B9547D4D}" destId="{E87BF9E2-E3F9-418D-9A28-B571C58B34C5}" srcOrd="0" destOrd="0" presId="urn:microsoft.com/office/officeart/2005/8/layout/bProcess2"/>
    <dgm:cxn modelId="{2D6D96CF-67D7-42BD-BD9E-ED8B6C4968AB}" type="presParOf" srcId="{AB77DBA3-3877-47A9-A3AF-F8EA17821175}" destId="{E87BF9E2-E3F9-418D-9A28-B571C58B34C5}" srcOrd="0" destOrd="0" presId="urn:microsoft.com/office/officeart/2005/8/layout/bProcess2"/>
    <dgm:cxn modelId="{B9FB3E12-3FF5-441A-81E7-386C1959AB1F}" type="presParOf" srcId="{AB77DBA3-3877-47A9-A3AF-F8EA17821175}" destId="{92A370A0-DE99-4F65-A3D4-BD8A6222CCD6}" srcOrd="1" destOrd="0" presId="urn:microsoft.com/office/officeart/2005/8/layout/bProcess2"/>
    <dgm:cxn modelId="{9CFE58C5-7B4B-422D-9750-7946402E37C3}" type="presParOf" srcId="{AB77DBA3-3877-47A9-A3AF-F8EA17821175}" destId="{9C004296-ECC2-49F0-97DB-AAF73A0008D7}" srcOrd="2" destOrd="0" presId="urn:microsoft.com/office/officeart/2005/8/layout/bProcess2"/>
    <dgm:cxn modelId="{F0FE001E-CC4E-4DFD-98BF-84B2AC9AFBBF}" type="presParOf" srcId="{9C004296-ECC2-49F0-97DB-AAF73A0008D7}" destId="{69726F51-F192-4433-AD1E-9C4083D8E43D}" srcOrd="0" destOrd="0" presId="urn:microsoft.com/office/officeart/2005/8/layout/bProcess2"/>
    <dgm:cxn modelId="{824BA16B-4A5F-45CA-A6A0-905DCCEF43BE}" type="presParOf" srcId="{9C004296-ECC2-49F0-97DB-AAF73A0008D7}" destId="{579D0F5E-499C-453C-9E3F-DA812953DAF9}" srcOrd="1" destOrd="0" presId="urn:microsoft.com/office/officeart/2005/8/layout/bProcess2"/>
    <dgm:cxn modelId="{209220E7-7640-4600-9BD9-D17C64DF5801}" type="presParOf" srcId="{AB77DBA3-3877-47A9-A3AF-F8EA17821175}" destId="{2DB28F5E-1E1C-453D-8533-11A7A2257D31}" srcOrd="3" destOrd="0" presId="urn:microsoft.com/office/officeart/2005/8/layout/bProcess2"/>
    <dgm:cxn modelId="{C941531B-3AE6-4C24-A8DF-BF6C9D0BBF53}" type="presParOf" srcId="{AB77DBA3-3877-47A9-A3AF-F8EA17821175}" destId="{0B0A2BCB-72EC-412D-A774-9020B1FE5554}" srcOrd="4" destOrd="0" presId="urn:microsoft.com/office/officeart/2005/8/layout/bProcess2"/>
    <dgm:cxn modelId="{F6F9B317-E46D-49FE-ACAC-DC419AEA4B75}" type="presParOf" srcId="{0B0A2BCB-72EC-412D-A774-9020B1FE5554}" destId="{151A8E3E-A6C9-4693-AE58-A7A59B8D5214}" srcOrd="0" destOrd="0" presId="urn:microsoft.com/office/officeart/2005/8/layout/bProcess2"/>
    <dgm:cxn modelId="{A620F40C-C9DD-4C2A-8ECF-F2D4B361399C}" type="presParOf" srcId="{0B0A2BCB-72EC-412D-A774-9020B1FE5554}" destId="{58774C86-C32C-4FD7-AC51-B5FB82191782}" srcOrd="1" destOrd="0" presId="urn:microsoft.com/office/officeart/2005/8/layout/bProcess2"/>
    <dgm:cxn modelId="{2FA30730-D5AE-40EF-B97A-3CD51747125D}" type="presParOf" srcId="{AB77DBA3-3877-47A9-A3AF-F8EA17821175}" destId="{D3EE2A60-85F0-4A13-8C1F-2A87A50F5A8C}" srcOrd="5" destOrd="0" presId="urn:microsoft.com/office/officeart/2005/8/layout/bProcess2"/>
    <dgm:cxn modelId="{572E20C0-54A0-4B7F-A0C5-8D48B55CB6C2}" type="presParOf" srcId="{AB77DBA3-3877-47A9-A3AF-F8EA17821175}" destId="{8B113A04-24DB-493A-9932-9AB044F6C8E8}" srcOrd="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1723A1-8F47-4F0A-8388-A8480B2D4519}" type="doc">
      <dgm:prSet loTypeId="urn:microsoft.com/office/officeart/2005/8/layout/cycle4" loCatId="cycle" qsTypeId="urn:microsoft.com/office/officeart/2005/8/quickstyle/3d9" qsCatId="3D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E0896B4-F1AA-4F4E-965D-BEDB6A6A77EB}">
      <dgm:prSet/>
      <dgm:spPr/>
      <dgm:t>
        <a:bodyPr/>
        <a:lstStyle/>
        <a:p>
          <a:pPr rtl="0"/>
          <a:r>
            <a:rPr lang="en-US" dirty="0" err="1" smtClean="0"/>
            <a:t>Paras</a:t>
          </a:r>
          <a:r>
            <a:rPr lang="en-US" dirty="0" smtClean="0"/>
            <a:t> </a:t>
          </a:r>
          <a:r>
            <a:rPr lang="en-US" dirty="0" err="1" smtClean="0"/>
            <a:t>kolesterol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endParaRPr lang="en-US" dirty="0"/>
        </a:p>
      </dgm:t>
    </dgm:pt>
    <dgm:pt modelId="{196C5E6D-3D62-4D19-BB87-5B441A9F6F6E}" type="parTrans" cxnId="{C2F98BBC-BA81-4E9F-BA6A-AB4CFDBD1D24}">
      <dgm:prSet/>
      <dgm:spPr/>
      <dgm:t>
        <a:bodyPr/>
        <a:lstStyle/>
        <a:p>
          <a:endParaRPr lang="en-US"/>
        </a:p>
      </dgm:t>
    </dgm:pt>
    <dgm:pt modelId="{F30CC02E-87DA-46A9-85E2-5EF5C82D15DB}" type="sibTrans" cxnId="{C2F98BBC-BA81-4E9F-BA6A-AB4CFDBD1D24}">
      <dgm:prSet/>
      <dgm:spPr/>
      <dgm:t>
        <a:bodyPr/>
        <a:lstStyle/>
        <a:p>
          <a:endParaRPr lang="en-US"/>
        </a:p>
      </dgm:t>
    </dgm:pt>
    <dgm:pt modelId="{D5A8290C-CD33-45A1-83A1-CF7E342132C1}">
      <dgm:prSet/>
      <dgm:spPr/>
      <dgm:t>
        <a:bodyPr/>
        <a:lstStyle/>
        <a:p>
          <a:pPr rtl="0"/>
          <a:r>
            <a:rPr lang="en-US" dirty="0" err="1" smtClean="0"/>
            <a:t>Sejarah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</a:t>
          </a:r>
          <a:endParaRPr lang="en-US" dirty="0"/>
        </a:p>
      </dgm:t>
    </dgm:pt>
    <dgm:pt modelId="{A4E688EF-B667-4B02-8EA3-3EE2F5E1383E}" type="parTrans" cxnId="{58F36264-FCAD-437A-8178-83C9AB8690AE}">
      <dgm:prSet/>
      <dgm:spPr/>
      <dgm:t>
        <a:bodyPr/>
        <a:lstStyle/>
        <a:p>
          <a:endParaRPr lang="en-US"/>
        </a:p>
      </dgm:t>
    </dgm:pt>
    <dgm:pt modelId="{8D17F08B-380D-4AED-9CB4-FB3A7BBC2EB0}" type="sibTrans" cxnId="{58F36264-FCAD-437A-8178-83C9AB8690AE}">
      <dgm:prSet/>
      <dgm:spPr/>
      <dgm:t>
        <a:bodyPr/>
        <a:lstStyle/>
        <a:p>
          <a:endParaRPr lang="en-US"/>
        </a:p>
      </dgm:t>
    </dgm:pt>
    <dgm:pt modelId="{F2E74232-17A8-4D1A-B6FB-F9CC7BCA741C}">
      <dgm:prSet/>
      <dgm:spPr/>
      <dgm:t>
        <a:bodyPr/>
        <a:lstStyle/>
        <a:p>
          <a:pPr rtl="0"/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alkohol</a:t>
          </a:r>
          <a:r>
            <a:rPr lang="en-US" dirty="0" smtClean="0"/>
            <a:t> yang </a:t>
          </a:r>
          <a:r>
            <a:rPr lang="en-US" dirty="0" err="1" smtClean="0"/>
            <a:t>berlebihan</a:t>
          </a:r>
          <a:r>
            <a:rPr lang="en-US" dirty="0" smtClean="0"/>
            <a:t> </a:t>
          </a:r>
          <a:endParaRPr lang="en-US" dirty="0"/>
        </a:p>
      </dgm:t>
    </dgm:pt>
    <dgm:pt modelId="{C33C1715-58CD-4283-A328-33EFC23AE0A5}" type="parTrans" cxnId="{E119F2B7-2B56-4372-A77B-13B26CDA5FF3}">
      <dgm:prSet/>
      <dgm:spPr/>
      <dgm:t>
        <a:bodyPr/>
        <a:lstStyle/>
        <a:p>
          <a:endParaRPr lang="en-US"/>
        </a:p>
      </dgm:t>
    </dgm:pt>
    <dgm:pt modelId="{B61F0EEE-883D-4619-9823-C2D6904EDCB2}" type="sibTrans" cxnId="{E119F2B7-2B56-4372-A77B-13B26CDA5FF3}">
      <dgm:prSet/>
      <dgm:spPr/>
      <dgm:t>
        <a:bodyPr/>
        <a:lstStyle/>
        <a:p>
          <a:endParaRPr lang="en-US"/>
        </a:p>
      </dgm:t>
    </dgm:pt>
    <dgm:pt modelId="{FC703E44-FC3F-4A4B-88B9-174C9595DC6E}">
      <dgm:prSet/>
      <dgm:spPr/>
      <dgm:t>
        <a:bodyPr/>
        <a:lstStyle/>
        <a:p>
          <a:pPr rtl="0"/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yang </a:t>
          </a:r>
          <a:r>
            <a:rPr lang="en-US" dirty="0" err="1" smtClean="0"/>
            <a:t>tinggi</a:t>
          </a:r>
          <a:endParaRPr lang="en-US" dirty="0"/>
        </a:p>
      </dgm:t>
    </dgm:pt>
    <dgm:pt modelId="{86598111-C6E5-45A7-BB29-5ADC4756BFBA}" type="parTrans" cxnId="{B7B37907-795C-4DE4-AF45-251756CC4D6C}">
      <dgm:prSet/>
      <dgm:spPr/>
      <dgm:t>
        <a:bodyPr/>
        <a:lstStyle/>
        <a:p>
          <a:endParaRPr lang="en-US"/>
        </a:p>
      </dgm:t>
    </dgm:pt>
    <dgm:pt modelId="{B4F6EDEB-3D5D-4CF3-A4F8-9E26D4C0548F}" type="sibTrans" cxnId="{B7B37907-795C-4DE4-AF45-251756CC4D6C}">
      <dgm:prSet/>
      <dgm:spPr/>
      <dgm:t>
        <a:bodyPr/>
        <a:lstStyle/>
        <a:p>
          <a:endParaRPr lang="en-US"/>
        </a:p>
      </dgm:t>
    </dgm:pt>
    <dgm:pt modelId="{479DCAF5-76FE-4216-9C09-F545011BE3A8}">
      <dgm:prSet/>
      <dgm:spPr/>
      <dgm:t>
        <a:bodyPr/>
        <a:lstStyle/>
        <a:p>
          <a:pPr rtl="0"/>
          <a:endParaRPr lang="en-US" dirty="0"/>
        </a:p>
      </dgm:t>
    </dgm:pt>
    <dgm:pt modelId="{7A549092-566C-4B73-AC89-E894A0ED8580}" type="parTrans" cxnId="{C482F938-6FEA-475C-94A6-B87C382D4067}">
      <dgm:prSet/>
      <dgm:spPr/>
      <dgm:t>
        <a:bodyPr/>
        <a:lstStyle/>
        <a:p>
          <a:endParaRPr lang="en-US"/>
        </a:p>
      </dgm:t>
    </dgm:pt>
    <dgm:pt modelId="{18935419-42BD-43F3-A9E9-A704AF905CE9}" type="sibTrans" cxnId="{C482F938-6FEA-475C-94A6-B87C382D4067}">
      <dgm:prSet/>
      <dgm:spPr/>
      <dgm:t>
        <a:bodyPr/>
        <a:lstStyle/>
        <a:p>
          <a:endParaRPr lang="en-US"/>
        </a:p>
      </dgm:t>
    </dgm:pt>
    <dgm:pt modelId="{12B8519F-F26A-4711-8FFC-22044D24B24B}" type="pres">
      <dgm:prSet presAssocID="{5A1723A1-8F47-4F0A-8388-A8480B2D451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D1D03B-C13C-43CC-A745-1A7C41091E12}" type="pres">
      <dgm:prSet presAssocID="{5A1723A1-8F47-4F0A-8388-A8480B2D4519}" presName="children" presStyleCnt="0"/>
      <dgm:spPr/>
    </dgm:pt>
    <dgm:pt modelId="{8F5B1493-0A53-43DF-96F9-423524959BC5}" type="pres">
      <dgm:prSet presAssocID="{5A1723A1-8F47-4F0A-8388-A8480B2D4519}" presName="childPlaceholder" presStyleCnt="0"/>
      <dgm:spPr/>
    </dgm:pt>
    <dgm:pt modelId="{7B7AB3FA-8346-4941-873B-AAD2754DE7A9}" type="pres">
      <dgm:prSet presAssocID="{5A1723A1-8F47-4F0A-8388-A8480B2D4519}" presName="circle" presStyleCnt="0"/>
      <dgm:spPr/>
    </dgm:pt>
    <dgm:pt modelId="{26678D43-B070-4B98-B942-B2458FFE51D7}" type="pres">
      <dgm:prSet presAssocID="{5A1723A1-8F47-4F0A-8388-A8480B2D451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4104B-CC7D-4FF2-BA35-418AE2EF3F61}" type="pres">
      <dgm:prSet presAssocID="{5A1723A1-8F47-4F0A-8388-A8480B2D451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CC05BD-FAA6-4343-B75C-D634F354A9D8}" type="pres">
      <dgm:prSet presAssocID="{5A1723A1-8F47-4F0A-8388-A8480B2D451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925040-2C3A-4FA0-8D09-31A3EF97DE81}" type="pres">
      <dgm:prSet presAssocID="{5A1723A1-8F47-4F0A-8388-A8480B2D451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586D6-D691-496D-98E2-4A703A7CFDD9}" type="pres">
      <dgm:prSet presAssocID="{5A1723A1-8F47-4F0A-8388-A8480B2D4519}" presName="quadrantPlaceholder" presStyleCnt="0"/>
      <dgm:spPr/>
    </dgm:pt>
    <dgm:pt modelId="{FCF47E9A-85E8-48D9-ABD8-DD2C4880D7E9}" type="pres">
      <dgm:prSet presAssocID="{5A1723A1-8F47-4F0A-8388-A8480B2D4519}" presName="center1" presStyleLbl="fgShp" presStyleIdx="0" presStyleCnt="2"/>
      <dgm:spPr/>
    </dgm:pt>
    <dgm:pt modelId="{0EB9CB94-C68F-44AD-93CC-DAFFBEEF2037}" type="pres">
      <dgm:prSet presAssocID="{5A1723A1-8F47-4F0A-8388-A8480B2D4519}" presName="center2" presStyleLbl="fgShp" presStyleIdx="1" presStyleCnt="2"/>
      <dgm:spPr/>
    </dgm:pt>
  </dgm:ptLst>
  <dgm:cxnLst>
    <dgm:cxn modelId="{6147228F-9D6A-431C-A206-7E7E28A8FF64}" type="presOf" srcId="{F2E74232-17A8-4D1A-B6FB-F9CC7BCA741C}" destId="{1DCC05BD-FAA6-4343-B75C-D634F354A9D8}" srcOrd="0" destOrd="0" presId="urn:microsoft.com/office/officeart/2005/8/layout/cycle4"/>
    <dgm:cxn modelId="{E119F2B7-2B56-4372-A77B-13B26CDA5FF3}" srcId="{5A1723A1-8F47-4F0A-8388-A8480B2D4519}" destId="{F2E74232-17A8-4D1A-B6FB-F9CC7BCA741C}" srcOrd="2" destOrd="0" parTransId="{C33C1715-58CD-4283-A328-33EFC23AE0A5}" sibTransId="{B61F0EEE-883D-4619-9823-C2D6904EDCB2}"/>
    <dgm:cxn modelId="{C2F98BBC-BA81-4E9F-BA6A-AB4CFDBD1D24}" srcId="{5A1723A1-8F47-4F0A-8388-A8480B2D4519}" destId="{3E0896B4-F1AA-4F4E-965D-BEDB6A6A77EB}" srcOrd="0" destOrd="0" parTransId="{196C5E6D-3D62-4D19-BB87-5B441A9F6F6E}" sibTransId="{F30CC02E-87DA-46A9-85E2-5EF5C82D15DB}"/>
    <dgm:cxn modelId="{58F36264-FCAD-437A-8178-83C9AB8690AE}" srcId="{5A1723A1-8F47-4F0A-8388-A8480B2D4519}" destId="{D5A8290C-CD33-45A1-83A1-CF7E342132C1}" srcOrd="1" destOrd="0" parTransId="{A4E688EF-B667-4B02-8EA3-3EE2F5E1383E}" sibTransId="{8D17F08B-380D-4AED-9CB4-FB3A7BBC2EB0}"/>
    <dgm:cxn modelId="{04C9A9D5-A852-4CB1-8BBE-BF4BE09DD071}" type="presOf" srcId="{FC703E44-FC3F-4A4B-88B9-174C9595DC6E}" destId="{2E925040-2C3A-4FA0-8D09-31A3EF97DE81}" srcOrd="0" destOrd="0" presId="urn:microsoft.com/office/officeart/2005/8/layout/cycle4"/>
    <dgm:cxn modelId="{365E4667-221D-425E-A80B-62EA183C32F7}" type="presOf" srcId="{D5A8290C-CD33-45A1-83A1-CF7E342132C1}" destId="{5004104B-CC7D-4FF2-BA35-418AE2EF3F61}" srcOrd="0" destOrd="0" presId="urn:microsoft.com/office/officeart/2005/8/layout/cycle4"/>
    <dgm:cxn modelId="{FC41C780-AF3F-4DF6-92CF-5B0B30669C2E}" type="presOf" srcId="{5A1723A1-8F47-4F0A-8388-A8480B2D4519}" destId="{12B8519F-F26A-4711-8FFC-22044D24B24B}" srcOrd="0" destOrd="0" presId="urn:microsoft.com/office/officeart/2005/8/layout/cycle4"/>
    <dgm:cxn modelId="{C482F938-6FEA-475C-94A6-B87C382D4067}" srcId="{5A1723A1-8F47-4F0A-8388-A8480B2D4519}" destId="{479DCAF5-76FE-4216-9C09-F545011BE3A8}" srcOrd="4" destOrd="0" parTransId="{7A549092-566C-4B73-AC89-E894A0ED8580}" sibTransId="{18935419-42BD-43F3-A9E9-A704AF905CE9}"/>
    <dgm:cxn modelId="{7CB24C57-86CE-4401-BC69-3AD26BFC0432}" type="presOf" srcId="{3E0896B4-F1AA-4F4E-965D-BEDB6A6A77EB}" destId="{26678D43-B070-4B98-B942-B2458FFE51D7}" srcOrd="0" destOrd="0" presId="urn:microsoft.com/office/officeart/2005/8/layout/cycle4"/>
    <dgm:cxn modelId="{B7B37907-795C-4DE4-AF45-251756CC4D6C}" srcId="{5A1723A1-8F47-4F0A-8388-A8480B2D4519}" destId="{FC703E44-FC3F-4A4B-88B9-174C9595DC6E}" srcOrd="3" destOrd="0" parTransId="{86598111-C6E5-45A7-BB29-5ADC4756BFBA}" sibTransId="{B4F6EDEB-3D5D-4CF3-A4F8-9E26D4C0548F}"/>
    <dgm:cxn modelId="{E6BA36FC-C76F-485C-9669-1B2A0517F323}" type="presParOf" srcId="{12B8519F-F26A-4711-8FFC-22044D24B24B}" destId="{85D1D03B-C13C-43CC-A745-1A7C41091E12}" srcOrd="0" destOrd="0" presId="urn:microsoft.com/office/officeart/2005/8/layout/cycle4"/>
    <dgm:cxn modelId="{4DB81603-13CD-4201-A81A-D8EBEFDCD454}" type="presParOf" srcId="{85D1D03B-C13C-43CC-A745-1A7C41091E12}" destId="{8F5B1493-0A53-43DF-96F9-423524959BC5}" srcOrd="0" destOrd="0" presId="urn:microsoft.com/office/officeart/2005/8/layout/cycle4"/>
    <dgm:cxn modelId="{8EEAFFE5-8DD1-4B46-82CA-18E1B3EDCF34}" type="presParOf" srcId="{12B8519F-F26A-4711-8FFC-22044D24B24B}" destId="{7B7AB3FA-8346-4941-873B-AAD2754DE7A9}" srcOrd="1" destOrd="0" presId="urn:microsoft.com/office/officeart/2005/8/layout/cycle4"/>
    <dgm:cxn modelId="{A3554F21-762C-4793-AFE3-C73531318DF6}" type="presParOf" srcId="{7B7AB3FA-8346-4941-873B-AAD2754DE7A9}" destId="{26678D43-B070-4B98-B942-B2458FFE51D7}" srcOrd="0" destOrd="0" presId="urn:microsoft.com/office/officeart/2005/8/layout/cycle4"/>
    <dgm:cxn modelId="{41ABDEFA-01C0-417E-85F3-511A6D64ECCC}" type="presParOf" srcId="{7B7AB3FA-8346-4941-873B-AAD2754DE7A9}" destId="{5004104B-CC7D-4FF2-BA35-418AE2EF3F61}" srcOrd="1" destOrd="0" presId="urn:microsoft.com/office/officeart/2005/8/layout/cycle4"/>
    <dgm:cxn modelId="{F63D4DE5-7E81-4107-9A68-D6C8E9330F92}" type="presParOf" srcId="{7B7AB3FA-8346-4941-873B-AAD2754DE7A9}" destId="{1DCC05BD-FAA6-4343-B75C-D634F354A9D8}" srcOrd="2" destOrd="0" presId="urn:microsoft.com/office/officeart/2005/8/layout/cycle4"/>
    <dgm:cxn modelId="{5C296658-5DB6-4E09-A143-E24C8D38BE7C}" type="presParOf" srcId="{7B7AB3FA-8346-4941-873B-AAD2754DE7A9}" destId="{2E925040-2C3A-4FA0-8D09-31A3EF97DE81}" srcOrd="3" destOrd="0" presId="urn:microsoft.com/office/officeart/2005/8/layout/cycle4"/>
    <dgm:cxn modelId="{95B25A46-3909-49A4-B070-A1472A996D1B}" type="presParOf" srcId="{7B7AB3FA-8346-4941-873B-AAD2754DE7A9}" destId="{B85586D6-D691-496D-98E2-4A703A7CFDD9}" srcOrd="4" destOrd="0" presId="urn:microsoft.com/office/officeart/2005/8/layout/cycle4"/>
    <dgm:cxn modelId="{A716E581-9FD4-4397-9FF0-6B72E8FC007B}" type="presParOf" srcId="{12B8519F-F26A-4711-8FFC-22044D24B24B}" destId="{FCF47E9A-85E8-48D9-ABD8-DD2C4880D7E9}" srcOrd="2" destOrd="0" presId="urn:microsoft.com/office/officeart/2005/8/layout/cycle4"/>
    <dgm:cxn modelId="{7658F26F-5A9A-4F2C-B40A-5251B10A0C47}" type="presParOf" srcId="{12B8519F-F26A-4711-8FFC-22044D24B24B}" destId="{0EB9CB94-C68F-44AD-93CC-DAFFBEEF203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A9DC2A-4D11-430C-B765-24FFCE469679}" type="doc">
      <dgm:prSet loTypeId="urn:microsoft.com/office/officeart/2005/8/layout/hProcess11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715AE03-1D65-48C6-84A0-25EB2308FF98}">
      <dgm:prSet/>
      <dgm:spPr/>
      <dgm:t>
        <a:bodyPr/>
        <a:lstStyle/>
        <a:p>
          <a:pPr rtl="0"/>
          <a:r>
            <a:rPr lang="en-US" dirty="0" err="1" smtClean="0"/>
            <a:t>Selalunya</a:t>
          </a:r>
          <a:r>
            <a:rPr lang="en-US" dirty="0" smtClean="0"/>
            <a:t>, </a:t>
          </a:r>
          <a:r>
            <a:rPr lang="en-US" dirty="0" err="1" smtClean="0"/>
            <a:t>hypertensi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menunjukan</a:t>
          </a:r>
          <a:r>
            <a:rPr lang="en-US" dirty="0" smtClean="0"/>
            <a:t> </a:t>
          </a:r>
          <a:r>
            <a:rPr lang="en-US" dirty="0" err="1" smtClean="0"/>
            <a:t>sebarang</a:t>
          </a:r>
          <a:r>
            <a:rPr lang="en-US" dirty="0" smtClean="0"/>
            <a:t> </a:t>
          </a:r>
          <a:r>
            <a:rPr lang="en-US" dirty="0" err="1" smtClean="0"/>
            <a:t>tanda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gejala</a:t>
          </a:r>
          <a:r>
            <a:rPr lang="en-US" dirty="0" smtClean="0"/>
            <a:t>. </a:t>
          </a:r>
          <a:endParaRPr lang="en-US" dirty="0"/>
        </a:p>
      </dgm:t>
    </dgm:pt>
    <dgm:pt modelId="{6A8980F6-4A30-438E-B349-FC971BFC98BF}" type="parTrans" cxnId="{144B1274-1A45-4450-BC72-45604AA43521}">
      <dgm:prSet/>
      <dgm:spPr/>
      <dgm:t>
        <a:bodyPr/>
        <a:lstStyle/>
        <a:p>
          <a:endParaRPr lang="en-US"/>
        </a:p>
      </dgm:t>
    </dgm:pt>
    <dgm:pt modelId="{BBB7E292-1BBA-4DFF-A1B7-7D01DF828030}" type="sibTrans" cxnId="{144B1274-1A45-4450-BC72-45604AA43521}">
      <dgm:prSet/>
      <dgm:spPr/>
      <dgm:t>
        <a:bodyPr/>
        <a:lstStyle/>
        <a:p>
          <a:endParaRPr lang="en-US"/>
        </a:p>
      </dgm:t>
    </dgm:pt>
    <dgm:pt modelId="{BE7CF957-8FAD-45BE-AB24-6F5ED98B1588}">
      <dgm:prSet/>
      <dgm:spPr/>
      <dgm:t>
        <a:bodyPr/>
        <a:lstStyle/>
        <a:p>
          <a:pPr rtl="0"/>
          <a:r>
            <a:rPr lang="en-US" dirty="0" err="1" smtClean="0"/>
            <a:t>Kadang-kadang</a:t>
          </a:r>
          <a:r>
            <a:rPr lang="en-US" dirty="0" smtClean="0"/>
            <a:t> </a:t>
          </a:r>
          <a:r>
            <a:rPr lang="en-US" dirty="0" err="1" smtClean="0"/>
            <a:t>pesakit</a:t>
          </a:r>
          <a:r>
            <a:rPr lang="en-US" dirty="0" smtClean="0"/>
            <a:t> </a:t>
          </a:r>
          <a:r>
            <a:rPr lang="en-US" dirty="0" err="1" smtClean="0"/>
            <a:t>mungkin</a:t>
          </a:r>
          <a:r>
            <a:rPr lang="en-US" dirty="0" smtClean="0"/>
            <a:t> </a:t>
          </a:r>
          <a:r>
            <a:rPr lang="en-US" dirty="0" err="1" smtClean="0"/>
            <a:t>mengalami</a:t>
          </a:r>
          <a:r>
            <a:rPr lang="en-US" dirty="0" smtClean="0"/>
            <a:t> </a:t>
          </a:r>
          <a:r>
            <a:rPr lang="en-US" dirty="0" err="1" smtClean="0"/>
            <a:t>tanda-tanda</a:t>
          </a:r>
          <a:r>
            <a:rPr lang="en-US" dirty="0" smtClean="0"/>
            <a:t> yang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spesifik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pening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sakit</a:t>
          </a:r>
          <a:r>
            <a:rPr lang="en-US" dirty="0" smtClean="0"/>
            <a:t> </a:t>
          </a:r>
          <a:r>
            <a:rPr lang="en-US" dirty="0" err="1" smtClean="0"/>
            <a:t>kepala</a:t>
          </a:r>
          <a:r>
            <a:rPr lang="en-US" dirty="0" smtClean="0"/>
            <a:t>. </a:t>
          </a:r>
          <a:endParaRPr lang="en-US" dirty="0"/>
        </a:p>
      </dgm:t>
    </dgm:pt>
    <dgm:pt modelId="{88D5338E-CDBC-4E89-A3F0-2A6BEA6CC0F3}" type="parTrans" cxnId="{409CE3DC-8BFC-4F77-98AE-D05F09228D58}">
      <dgm:prSet/>
      <dgm:spPr/>
      <dgm:t>
        <a:bodyPr/>
        <a:lstStyle/>
        <a:p>
          <a:endParaRPr lang="en-US"/>
        </a:p>
      </dgm:t>
    </dgm:pt>
    <dgm:pt modelId="{4FACFEAA-6535-4F6F-81CE-9D1D75D86723}" type="sibTrans" cxnId="{409CE3DC-8BFC-4F77-98AE-D05F09228D58}">
      <dgm:prSet/>
      <dgm:spPr/>
      <dgm:t>
        <a:bodyPr/>
        <a:lstStyle/>
        <a:p>
          <a:endParaRPr lang="en-US"/>
        </a:p>
      </dgm:t>
    </dgm:pt>
    <dgm:pt modelId="{F222DA92-73D9-4EFA-BDA2-075DDD8A446A}" type="pres">
      <dgm:prSet presAssocID="{01A9DC2A-4D11-430C-B765-24FFCE4696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B402CF-8865-42B4-9751-5DA45CEA8B9D}" type="pres">
      <dgm:prSet presAssocID="{01A9DC2A-4D11-430C-B765-24FFCE469679}" presName="arrow" presStyleLbl="bgShp" presStyleIdx="0" presStyleCnt="1"/>
      <dgm:spPr/>
    </dgm:pt>
    <dgm:pt modelId="{B45E0F24-BE74-4D83-8DDE-41EC3082DBC0}" type="pres">
      <dgm:prSet presAssocID="{01A9DC2A-4D11-430C-B765-24FFCE469679}" presName="points" presStyleCnt="0"/>
      <dgm:spPr/>
    </dgm:pt>
    <dgm:pt modelId="{9257EC1E-8041-4ACC-B9C9-2B175FE9CFDA}" type="pres">
      <dgm:prSet presAssocID="{D715AE03-1D65-48C6-84A0-25EB2308FF98}" presName="compositeA" presStyleCnt="0"/>
      <dgm:spPr/>
    </dgm:pt>
    <dgm:pt modelId="{01026BE9-AEA6-48D0-A4BC-71FBA3DCA37D}" type="pres">
      <dgm:prSet presAssocID="{D715AE03-1D65-48C6-84A0-25EB2308FF98}" presName="text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8B9799-A79A-4625-86EB-445CD3FCC991}" type="pres">
      <dgm:prSet presAssocID="{D715AE03-1D65-48C6-84A0-25EB2308FF98}" presName="circleA" presStyleLbl="node1" presStyleIdx="0" presStyleCnt="2"/>
      <dgm:spPr/>
    </dgm:pt>
    <dgm:pt modelId="{DE96CC29-2371-4066-8C4D-9B15FAA4A1AE}" type="pres">
      <dgm:prSet presAssocID="{D715AE03-1D65-48C6-84A0-25EB2308FF98}" presName="spaceA" presStyleCnt="0"/>
      <dgm:spPr/>
    </dgm:pt>
    <dgm:pt modelId="{6782E610-975C-4B15-97A3-3FA85555907B}" type="pres">
      <dgm:prSet presAssocID="{BBB7E292-1BBA-4DFF-A1B7-7D01DF828030}" presName="space" presStyleCnt="0"/>
      <dgm:spPr/>
    </dgm:pt>
    <dgm:pt modelId="{C922A38B-5FD3-4651-83C0-280D26BDED19}" type="pres">
      <dgm:prSet presAssocID="{BE7CF957-8FAD-45BE-AB24-6F5ED98B1588}" presName="compositeB" presStyleCnt="0"/>
      <dgm:spPr/>
    </dgm:pt>
    <dgm:pt modelId="{1B750CF1-27FD-4E86-82A0-D4C72E544041}" type="pres">
      <dgm:prSet presAssocID="{BE7CF957-8FAD-45BE-AB24-6F5ED98B1588}" presName="textB" presStyleLbl="revTx" presStyleIdx="1" presStyleCnt="2" custLinFactNeighborX="-39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BDC0EE-9A53-4033-B544-FC9A963E6B30}" type="pres">
      <dgm:prSet presAssocID="{BE7CF957-8FAD-45BE-AB24-6F5ED98B1588}" presName="circleB" presStyleLbl="node1" presStyleIdx="1" presStyleCnt="2"/>
      <dgm:spPr/>
    </dgm:pt>
    <dgm:pt modelId="{DF047BAE-5B17-445D-AA78-3FE343B6AD0E}" type="pres">
      <dgm:prSet presAssocID="{BE7CF957-8FAD-45BE-AB24-6F5ED98B1588}" presName="spaceB" presStyleCnt="0"/>
      <dgm:spPr/>
    </dgm:pt>
  </dgm:ptLst>
  <dgm:cxnLst>
    <dgm:cxn modelId="{144B1274-1A45-4450-BC72-45604AA43521}" srcId="{01A9DC2A-4D11-430C-B765-24FFCE469679}" destId="{D715AE03-1D65-48C6-84A0-25EB2308FF98}" srcOrd="0" destOrd="0" parTransId="{6A8980F6-4A30-438E-B349-FC971BFC98BF}" sibTransId="{BBB7E292-1BBA-4DFF-A1B7-7D01DF828030}"/>
    <dgm:cxn modelId="{53A0F47B-9693-4192-B4EA-84AF5A346A26}" type="presOf" srcId="{BE7CF957-8FAD-45BE-AB24-6F5ED98B1588}" destId="{1B750CF1-27FD-4E86-82A0-D4C72E544041}" srcOrd="0" destOrd="0" presId="urn:microsoft.com/office/officeart/2005/8/layout/hProcess11"/>
    <dgm:cxn modelId="{8C3EEF0D-0CE9-42BA-89F1-B66C5D3A59DF}" type="presOf" srcId="{D715AE03-1D65-48C6-84A0-25EB2308FF98}" destId="{01026BE9-AEA6-48D0-A4BC-71FBA3DCA37D}" srcOrd="0" destOrd="0" presId="urn:microsoft.com/office/officeart/2005/8/layout/hProcess11"/>
    <dgm:cxn modelId="{409CE3DC-8BFC-4F77-98AE-D05F09228D58}" srcId="{01A9DC2A-4D11-430C-B765-24FFCE469679}" destId="{BE7CF957-8FAD-45BE-AB24-6F5ED98B1588}" srcOrd="1" destOrd="0" parTransId="{88D5338E-CDBC-4E89-A3F0-2A6BEA6CC0F3}" sibTransId="{4FACFEAA-6535-4F6F-81CE-9D1D75D86723}"/>
    <dgm:cxn modelId="{D7A92454-C0E0-41B3-AD35-97BA16EAC004}" type="presOf" srcId="{01A9DC2A-4D11-430C-B765-24FFCE469679}" destId="{F222DA92-73D9-4EFA-BDA2-075DDD8A446A}" srcOrd="0" destOrd="0" presId="urn:microsoft.com/office/officeart/2005/8/layout/hProcess11"/>
    <dgm:cxn modelId="{701FC1D5-AAB3-4BE1-9ED3-9BE26F6B82EC}" type="presParOf" srcId="{F222DA92-73D9-4EFA-BDA2-075DDD8A446A}" destId="{6EB402CF-8865-42B4-9751-5DA45CEA8B9D}" srcOrd="0" destOrd="0" presId="urn:microsoft.com/office/officeart/2005/8/layout/hProcess11"/>
    <dgm:cxn modelId="{4343549B-FBDA-4A4C-9EF6-CF4F02C39D3D}" type="presParOf" srcId="{F222DA92-73D9-4EFA-BDA2-075DDD8A446A}" destId="{B45E0F24-BE74-4D83-8DDE-41EC3082DBC0}" srcOrd="1" destOrd="0" presId="urn:microsoft.com/office/officeart/2005/8/layout/hProcess11"/>
    <dgm:cxn modelId="{261B88DB-109E-484C-AC79-FA85D1695C03}" type="presParOf" srcId="{B45E0F24-BE74-4D83-8DDE-41EC3082DBC0}" destId="{9257EC1E-8041-4ACC-B9C9-2B175FE9CFDA}" srcOrd="0" destOrd="0" presId="urn:microsoft.com/office/officeart/2005/8/layout/hProcess11"/>
    <dgm:cxn modelId="{74E054D4-F17A-4494-8071-73638FDD057E}" type="presParOf" srcId="{9257EC1E-8041-4ACC-B9C9-2B175FE9CFDA}" destId="{01026BE9-AEA6-48D0-A4BC-71FBA3DCA37D}" srcOrd="0" destOrd="0" presId="urn:microsoft.com/office/officeart/2005/8/layout/hProcess11"/>
    <dgm:cxn modelId="{D8EC53ED-C70E-4EB7-9E38-CABCEF5A07F2}" type="presParOf" srcId="{9257EC1E-8041-4ACC-B9C9-2B175FE9CFDA}" destId="{918B9799-A79A-4625-86EB-445CD3FCC991}" srcOrd="1" destOrd="0" presId="urn:microsoft.com/office/officeart/2005/8/layout/hProcess11"/>
    <dgm:cxn modelId="{FD8A878C-6617-415A-9280-12FE08FF8212}" type="presParOf" srcId="{9257EC1E-8041-4ACC-B9C9-2B175FE9CFDA}" destId="{DE96CC29-2371-4066-8C4D-9B15FAA4A1AE}" srcOrd="2" destOrd="0" presId="urn:microsoft.com/office/officeart/2005/8/layout/hProcess11"/>
    <dgm:cxn modelId="{DF41E8EA-5972-4987-B74C-555E85C97BEA}" type="presParOf" srcId="{B45E0F24-BE74-4D83-8DDE-41EC3082DBC0}" destId="{6782E610-975C-4B15-97A3-3FA85555907B}" srcOrd="1" destOrd="0" presId="urn:microsoft.com/office/officeart/2005/8/layout/hProcess11"/>
    <dgm:cxn modelId="{9C6CE1B3-A96A-48FF-9B2F-6E2B3EACBF23}" type="presParOf" srcId="{B45E0F24-BE74-4D83-8DDE-41EC3082DBC0}" destId="{C922A38B-5FD3-4651-83C0-280D26BDED19}" srcOrd="2" destOrd="0" presId="urn:microsoft.com/office/officeart/2005/8/layout/hProcess11"/>
    <dgm:cxn modelId="{687432F9-3A34-40E5-A22E-9C2C4207040D}" type="presParOf" srcId="{C922A38B-5FD3-4651-83C0-280D26BDED19}" destId="{1B750CF1-27FD-4E86-82A0-D4C72E544041}" srcOrd="0" destOrd="0" presId="urn:microsoft.com/office/officeart/2005/8/layout/hProcess11"/>
    <dgm:cxn modelId="{FCBF89A4-5A87-41E8-9E7A-FD458A1C3B11}" type="presParOf" srcId="{C922A38B-5FD3-4651-83C0-280D26BDED19}" destId="{20BDC0EE-9A53-4033-B544-FC9A963E6B30}" srcOrd="1" destOrd="0" presId="urn:microsoft.com/office/officeart/2005/8/layout/hProcess11"/>
    <dgm:cxn modelId="{9790C11D-1855-4657-A263-AE8D1F6D54B6}" type="presParOf" srcId="{C922A38B-5FD3-4651-83C0-280D26BDED19}" destId="{DF047BAE-5B17-445D-AA78-3FE343B6AD0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E0E65EE-C0C5-4BC5-9CA1-82B44C248E13}" type="doc">
      <dgm:prSet loTypeId="urn:microsoft.com/office/officeart/2005/8/layout/venn1" loCatId="relationship" qsTypeId="urn:microsoft.com/office/officeart/2005/8/quickstyle/3d1" qsCatId="3D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59F406-ACE1-495C-A275-E157D3266FAC}">
      <dgm:prSet/>
      <dgm:spPr/>
      <dgm:t>
        <a:bodyPr/>
        <a:lstStyle/>
        <a:p>
          <a:pPr rtl="0"/>
          <a:r>
            <a:rPr lang="en-US" i="1" dirty="0" err="1" smtClean="0"/>
            <a:t>kekeliruan</a:t>
          </a:r>
          <a:endParaRPr lang="en-US" i="1" dirty="0"/>
        </a:p>
      </dgm:t>
    </dgm:pt>
    <dgm:pt modelId="{C8C614D4-53E6-4F39-A25B-1A73C7B8BF56}" type="parTrans" cxnId="{73E17065-A80F-4F75-B67C-9D8702DE45BA}">
      <dgm:prSet/>
      <dgm:spPr/>
      <dgm:t>
        <a:bodyPr/>
        <a:lstStyle/>
        <a:p>
          <a:endParaRPr lang="en-US"/>
        </a:p>
      </dgm:t>
    </dgm:pt>
    <dgm:pt modelId="{1340157C-6002-4A01-A696-64FB1C6F1D7D}" type="sibTrans" cxnId="{73E17065-A80F-4F75-B67C-9D8702DE45BA}">
      <dgm:prSet/>
      <dgm:spPr/>
      <dgm:t>
        <a:bodyPr/>
        <a:lstStyle/>
        <a:p>
          <a:endParaRPr lang="en-US"/>
        </a:p>
      </dgm:t>
    </dgm:pt>
    <dgm:pt modelId="{41532167-C809-486A-A286-225296A9AC72}">
      <dgm:prSet/>
      <dgm:spPr/>
      <dgm:t>
        <a:bodyPr/>
        <a:lstStyle/>
        <a:p>
          <a:pPr rtl="0"/>
          <a:r>
            <a:rPr lang="en-US" i="1" dirty="0" err="1" smtClean="0"/>
            <a:t>khayal</a:t>
          </a:r>
          <a:endParaRPr lang="en-US" i="1" dirty="0"/>
        </a:p>
      </dgm:t>
    </dgm:pt>
    <dgm:pt modelId="{350F8F3A-E7C6-490F-A683-87AB2843D607}" type="parTrans" cxnId="{BE00E4B8-5129-4E23-A6E2-799B69C25A9F}">
      <dgm:prSet/>
      <dgm:spPr/>
      <dgm:t>
        <a:bodyPr/>
        <a:lstStyle/>
        <a:p>
          <a:endParaRPr lang="en-US"/>
        </a:p>
      </dgm:t>
    </dgm:pt>
    <dgm:pt modelId="{2037C74B-B7C7-400D-9F65-D5ED97869DBD}" type="sibTrans" cxnId="{BE00E4B8-5129-4E23-A6E2-799B69C25A9F}">
      <dgm:prSet/>
      <dgm:spPr/>
      <dgm:t>
        <a:bodyPr/>
        <a:lstStyle/>
        <a:p>
          <a:endParaRPr lang="en-US"/>
        </a:p>
      </dgm:t>
    </dgm:pt>
    <dgm:pt modelId="{9B805EE2-B64D-4F42-AD87-42081A98333F}">
      <dgm:prSet/>
      <dgm:spPr/>
      <dgm:t>
        <a:bodyPr/>
        <a:lstStyle/>
        <a:p>
          <a:pPr rtl="0"/>
          <a:r>
            <a:rPr lang="en-US" i="1" dirty="0" err="1" smtClean="0"/>
            <a:t>sawan</a:t>
          </a:r>
          <a:r>
            <a:rPr lang="en-US" i="1" dirty="0" smtClean="0"/>
            <a:t> </a:t>
          </a:r>
          <a:endParaRPr lang="en-US" dirty="0"/>
        </a:p>
      </dgm:t>
    </dgm:pt>
    <dgm:pt modelId="{127B8F25-C024-4F96-AA30-116792BCA707}" type="parTrans" cxnId="{B75DEAFE-F392-4BDE-A671-5E5CB8F74673}">
      <dgm:prSet/>
      <dgm:spPr/>
      <dgm:t>
        <a:bodyPr/>
        <a:lstStyle/>
        <a:p>
          <a:endParaRPr lang="en-US"/>
        </a:p>
      </dgm:t>
    </dgm:pt>
    <dgm:pt modelId="{0AE1E45E-3C5C-4DC1-A546-4C019C187F86}" type="sibTrans" cxnId="{B75DEAFE-F392-4BDE-A671-5E5CB8F74673}">
      <dgm:prSet/>
      <dgm:spPr/>
      <dgm:t>
        <a:bodyPr/>
        <a:lstStyle/>
        <a:p>
          <a:endParaRPr lang="en-US"/>
        </a:p>
      </dgm:t>
    </dgm:pt>
    <dgm:pt modelId="{BFE201E2-8B02-4BDF-A2B3-47A032EFF092}">
      <dgm:prSet/>
      <dgm:spPr/>
      <dgm:t>
        <a:bodyPr/>
        <a:lstStyle/>
        <a:p>
          <a:pPr rtl="0"/>
          <a:r>
            <a:rPr lang="en-US" i="1" dirty="0" err="1" smtClean="0"/>
            <a:t>kematia</a:t>
          </a:r>
          <a:r>
            <a:rPr lang="en-US" dirty="0" err="1" smtClean="0"/>
            <a:t>n</a:t>
          </a:r>
          <a:endParaRPr lang="en-US" dirty="0"/>
        </a:p>
      </dgm:t>
    </dgm:pt>
    <dgm:pt modelId="{C1FCD0C0-717E-4DEF-A501-3A86A359D1B3}" type="parTrans" cxnId="{445BCCA5-6754-43A2-BD14-E65447E269CF}">
      <dgm:prSet/>
      <dgm:spPr/>
      <dgm:t>
        <a:bodyPr/>
        <a:lstStyle/>
        <a:p>
          <a:endParaRPr lang="en-US"/>
        </a:p>
      </dgm:t>
    </dgm:pt>
    <dgm:pt modelId="{12967EEC-A9F6-424B-9C11-DC51913DEB45}" type="sibTrans" cxnId="{445BCCA5-6754-43A2-BD14-E65447E269CF}">
      <dgm:prSet/>
      <dgm:spPr/>
      <dgm:t>
        <a:bodyPr/>
        <a:lstStyle/>
        <a:p>
          <a:endParaRPr lang="en-US"/>
        </a:p>
      </dgm:t>
    </dgm:pt>
    <dgm:pt modelId="{E9F3B151-A948-438D-9D60-B9FEBC4BDE8C}" type="pres">
      <dgm:prSet presAssocID="{FE0E65EE-C0C5-4BC5-9CA1-82B44C248E1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84F24F-A64C-4FEE-B757-B63CBBA76603}" type="pres">
      <dgm:prSet presAssocID="{AE59F406-ACE1-495C-A275-E157D3266FAC}" presName="circ1" presStyleLbl="vennNode1" presStyleIdx="0" presStyleCnt="4"/>
      <dgm:spPr/>
      <dgm:t>
        <a:bodyPr/>
        <a:lstStyle/>
        <a:p>
          <a:endParaRPr lang="en-US"/>
        </a:p>
      </dgm:t>
    </dgm:pt>
    <dgm:pt modelId="{5FF26A79-2FAA-49F7-B379-4C005590F5AD}" type="pres">
      <dgm:prSet presAssocID="{AE59F406-ACE1-495C-A275-E157D3266FA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38182-D12F-4D69-BC04-06BD2ADBC5C9}" type="pres">
      <dgm:prSet presAssocID="{41532167-C809-486A-A286-225296A9AC72}" presName="circ2" presStyleLbl="vennNode1" presStyleIdx="1" presStyleCnt="4" custLinFactNeighborX="-3846" custLinFactNeighborY="-1282"/>
      <dgm:spPr/>
      <dgm:t>
        <a:bodyPr/>
        <a:lstStyle/>
        <a:p>
          <a:endParaRPr lang="en-US"/>
        </a:p>
      </dgm:t>
    </dgm:pt>
    <dgm:pt modelId="{CAF3C02B-2692-4ABE-AA8A-EF50385268E7}" type="pres">
      <dgm:prSet presAssocID="{41532167-C809-486A-A286-225296A9AC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570E3B-A7DA-4D51-A3BC-BA97C3266AA5}" type="pres">
      <dgm:prSet presAssocID="{9B805EE2-B64D-4F42-AD87-42081A98333F}" presName="circ3" presStyleLbl="vennNode1" presStyleIdx="2" presStyleCnt="4"/>
      <dgm:spPr/>
      <dgm:t>
        <a:bodyPr/>
        <a:lstStyle/>
        <a:p>
          <a:endParaRPr lang="en-US"/>
        </a:p>
      </dgm:t>
    </dgm:pt>
    <dgm:pt modelId="{19DC57F8-EE60-42FD-91E9-FA0A34284149}" type="pres">
      <dgm:prSet presAssocID="{9B805EE2-B64D-4F42-AD87-42081A98333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FC0D86-945E-4907-ABE6-E17DD8611B6E}" type="pres">
      <dgm:prSet presAssocID="{BFE201E2-8B02-4BDF-A2B3-47A032EFF092}" presName="circ4" presStyleLbl="vennNode1" presStyleIdx="3" presStyleCnt="4"/>
      <dgm:spPr/>
      <dgm:t>
        <a:bodyPr/>
        <a:lstStyle/>
        <a:p>
          <a:endParaRPr lang="en-US"/>
        </a:p>
      </dgm:t>
    </dgm:pt>
    <dgm:pt modelId="{151D6D1D-D0B9-476A-B3A6-B0DC3A620EAC}" type="pres">
      <dgm:prSet presAssocID="{BFE201E2-8B02-4BDF-A2B3-47A032EFF09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E17065-A80F-4F75-B67C-9D8702DE45BA}" srcId="{FE0E65EE-C0C5-4BC5-9CA1-82B44C248E13}" destId="{AE59F406-ACE1-495C-A275-E157D3266FAC}" srcOrd="0" destOrd="0" parTransId="{C8C614D4-53E6-4F39-A25B-1A73C7B8BF56}" sibTransId="{1340157C-6002-4A01-A696-64FB1C6F1D7D}"/>
    <dgm:cxn modelId="{356D0945-FB4B-4184-8E19-56BD744FBDAF}" type="presOf" srcId="{BFE201E2-8B02-4BDF-A2B3-47A032EFF092}" destId="{26FC0D86-945E-4907-ABE6-E17DD8611B6E}" srcOrd="0" destOrd="0" presId="urn:microsoft.com/office/officeart/2005/8/layout/venn1"/>
    <dgm:cxn modelId="{5133E75A-1BFE-4AD4-9A35-E96A70054A28}" type="presOf" srcId="{BFE201E2-8B02-4BDF-A2B3-47A032EFF092}" destId="{151D6D1D-D0B9-476A-B3A6-B0DC3A620EAC}" srcOrd="1" destOrd="0" presId="urn:microsoft.com/office/officeart/2005/8/layout/venn1"/>
    <dgm:cxn modelId="{25A75BF3-93E0-4462-8350-B18BCAC9CAC0}" type="presOf" srcId="{41532167-C809-486A-A286-225296A9AC72}" destId="{7D038182-D12F-4D69-BC04-06BD2ADBC5C9}" srcOrd="0" destOrd="0" presId="urn:microsoft.com/office/officeart/2005/8/layout/venn1"/>
    <dgm:cxn modelId="{445BCCA5-6754-43A2-BD14-E65447E269CF}" srcId="{FE0E65EE-C0C5-4BC5-9CA1-82B44C248E13}" destId="{BFE201E2-8B02-4BDF-A2B3-47A032EFF092}" srcOrd="3" destOrd="0" parTransId="{C1FCD0C0-717E-4DEF-A501-3A86A359D1B3}" sibTransId="{12967EEC-A9F6-424B-9C11-DC51913DEB45}"/>
    <dgm:cxn modelId="{6AE9EA4A-173D-4A68-A0F7-1B79058CF042}" type="presOf" srcId="{9B805EE2-B64D-4F42-AD87-42081A98333F}" destId="{19DC57F8-EE60-42FD-91E9-FA0A34284149}" srcOrd="1" destOrd="0" presId="urn:microsoft.com/office/officeart/2005/8/layout/venn1"/>
    <dgm:cxn modelId="{E176E2DE-B00D-4E65-A65B-4666D8599F84}" type="presOf" srcId="{9B805EE2-B64D-4F42-AD87-42081A98333F}" destId="{98570E3B-A7DA-4D51-A3BC-BA97C3266AA5}" srcOrd="0" destOrd="0" presId="urn:microsoft.com/office/officeart/2005/8/layout/venn1"/>
    <dgm:cxn modelId="{F4B550F8-46B7-4B57-A1D3-26A96A1FD8B6}" type="presOf" srcId="{AE59F406-ACE1-495C-A275-E157D3266FAC}" destId="{8F84F24F-A64C-4FEE-B757-B63CBBA76603}" srcOrd="0" destOrd="0" presId="urn:microsoft.com/office/officeart/2005/8/layout/venn1"/>
    <dgm:cxn modelId="{25958341-D81A-4743-A4BF-0B28D3F973B8}" type="presOf" srcId="{41532167-C809-486A-A286-225296A9AC72}" destId="{CAF3C02B-2692-4ABE-AA8A-EF50385268E7}" srcOrd="1" destOrd="0" presId="urn:microsoft.com/office/officeart/2005/8/layout/venn1"/>
    <dgm:cxn modelId="{F567B885-EE47-434A-BBC1-F1538F5DBC27}" type="presOf" srcId="{AE59F406-ACE1-495C-A275-E157D3266FAC}" destId="{5FF26A79-2FAA-49F7-B379-4C005590F5AD}" srcOrd="1" destOrd="0" presId="urn:microsoft.com/office/officeart/2005/8/layout/venn1"/>
    <dgm:cxn modelId="{FD626366-A189-4697-8B4C-6F97994BE6E4}" type="presOf" srcId="{FE0E65EE-C0C5-4BC5-9CA1-82B44C248E13}" destId="{E9F3B151-A948-438D-9D60-B9FEBC4BDE8C}" srcOrd="0" destOrd="0" presId="urn:microsoft.com/office/officeart/2005/8/layout/venn1"/>
    <dgm:cxn modelId="{BE00E4B8-5129-4E23-A6E2-799B69C25A9F}" srcId="{FE0E65EE-C0C5-4BC5-9CA1-82B44C248E13}" destId="{41532167-C809-486A-A286-225296A9AC72}" srcOrd="1" destOrd="0" parTransId="{350F8F3A-E7C6-490F-A683-87AB2843D607}" sibTransId="{2037C74B-B7C7-400D-9F65-D5ED97869DBD}"/>
    <dgm:cxn modelId="{B75DEAFE-F392-4BDE-A671-5E5CB8F74673}" srcId="{FE0E65EE-C0C5-4BC5-9CA1-82B44C248E13}" destId="{9B805EE2-B64D-4F42-AD87-42081A98333F}" srcOrd="2" destOrd="0" parTransId="{127B8F25-C024-4F96-AA30-116792BCA707}" sibTransId="{0AE1E45E-3C5C-4DC1-A546-4C019C187F86}"/>
    <dgm:cxn modelId="{21268245-D945-49C8-9CE8-077CA7429B07}" type="presParOf" srcId="{E9F3B151-A948-438D-9D60-B9FEBC4BDE8C}" destId="{8F84F24F-A64C-4FEE-B757-B63CBBA76603}" srcOrd="0" destOrd="0" presId="urn:microsoft.com/office/officeart/2005/8/layout/venn1"/>
    <dgm:cxn modelId="{F71D7411-B166-4BC6-9D56-685B9BA1C6DE}" type="presParOf" srcId="{E9F3B151-A948-438D-9D60-B9FEBC4BDE8C}" destId="{5FF26A79-2FAA-49F7-B379-4C005590F5AD}" srcOrd="1" destOrd="0" presId="urn:microsoft.com/office/officeart/2005/8/layout/venn1"/>
    <dgm:cxn modelId="{3C4963B2-33F4-4E36-B3DD-5EF6D406667F}" type="presParOf" srcId="{E9F3B151-A948-438D-9D60-B9FEBC4BDE8C}" destId="{7D038182-D12F-4D69-BC04-06BD2ADBC5C9}" srcOrd="2" destOrd="0" presId="urn:microsoft.com/office/officeart/2005/8/layout/venn1"/>
    <dgm:cxn modelId="{59CBB9F8-2A2A-4E94-B88A-D1EE85B44634}" type="presParOf" srcId="{E9F3B151-A948-438D-9D60-B9FEBC4BDE8C}" destId="{CAF3C02B-2692-4ABE-AA8A-EF50385268E7}" srcOrd="3" destOrd="0" presId="urn:microsoft.com/office/officeart/2005/8/layout/venn1"/>
    <dgm:cxn modelId="{7132E527-5592-4BD0-A6BB-9E19B2CC5FEC}" type="presParOf" srcId="{E9F3B151-A948-438D-9D60-B9FEBC4BDE8C}" destId="{98570E3B-A7DA-4D51-A3BC-BA97C3266AA5}" srcOrd="4" destOrd="0" presId="urn:microsoft.com/office/officeart/2005/8/layout/venn1"/>
    <dgm:cxn modelId="{2B97051D-D31C-4EAD-BBF2-E442F2DBC617}" type="presParOf" srcId="{E9F3B151-A948-438D-9D60-B9FEBC4BDE8C}" destId="{19DC57F8-EE60-42FD-91E9-FA0A34284149}" srcOrd="5" destOrd="0" presId="urn:microsoft.com/office/officeart/2005/8/layout/venn1"/>
    <dgm:cxn modelId="{D8D5756A-044B-4775-8A4C-FDBF7EC9569D}" type="presParOf" srcId="{E9F3B151-A948-438D-9D60-B9FEBC4BDE8C}" destId="{26FC0D86-945E-4907-ABE6-E17DD8611B6E}" srcOrd="6" destOrd="0" presId="urn:microsoft.com/office/officeart/2005/8/layout/venn1"/>
    <dgm:cxn modelId="{8AF68BB2-F4D7-412B-8B5B-16BDBF2654A2}" type="presParOf" srcId="{E9F3B151-A948-438D-9D60-B9FEBC4BDE8C}" destId="{151D6D1D-D0B9-476A-B3A6-B0DC3A620EAC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1592FD-01E9-46EF-9F67-A602CD85FB3D}" type="doc">
      <dgm:prSet loTypeId="urn:microsoft.com/office/officeart/2005/8/layout/hList7" loCatId="list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A9D38E-71DB-4E75-BEAD-CA9E5B3E7379}">
      <dgm:prSet/>
      <dgm:spPr/>
      <dgm:t>
        <a:bodyPr/>
        <a:lstStyle/>
        <a:p>
          <a:pPr rtl="0"/>
          <a:r>
            <a:rPr lang="en-US" dirty="0" smtClean="0">
              <a:solidFill>
                <a:srgbClr val="FFFF00"/>
              </a:solidFill>
            </a:rPr>
            <a:t>JANTUNG</a:t>
          </a:r>
          <a:r>
            <a:rPr lang="en-US" dirty="0" smtClean="0"/>
            <a:t>- </a:t>
          </a:r>
          <a:r>
            <a:rPr lang="en-US" dirty="0" err="1" smtClean="0"/>
            <a:t>kegagalan</a:t>
          </a:r>
          <a:r>
            <a:rPr lang="en-US" dirty="0" smtClean="0"/>
            <a:t> </a:t>
          </a:r>
          <a:r>
            <a:rPr lang="en-US" dirty="0" err="1" smtClean="0"/>
            <a:t>jantung</a:t>
          </a:r>
          <a:r>
            <a:rPr lang="en-US" dirty="0" smtClean="0"/>
            <a:t>, </a:t>
          </a:r>
          <a:r>
            <a:rPr lang="en-US" dirty="0" err="1" smtClean="0"/>
            <a:t>serangan</a:t>
          </a:r>
          <a:r>
            <a:rPr lang="en-US" dirty="0" smtClean="0"/>
            <a:t> </a:t>
          </a:r>
          <a:r>
            <a:rPr lang="en-US" dirty="0" err="1" smtClean="0"/>
            <a:t>jantung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kematian</a:t>
          </a:r>
          <a:r>
            <a:rPr lang="en-US" dirty="0" smtClean="0"/>
            <a:t> </a:t>
          </a:r>
          <a:endParaRPr lang="en-US" dirty="0"/>
        </a:p>
      </dgm:t>
    </dgm:pt>
    <dgm:pt modelId="{3D7332EC-AAE6-4F7B-8FCD-B42380532201}" type="parTrans" cxnId="{B2D884B1-7321-4D79-89C6-34CBADE45E82}">
      <dgm:prSet/>
      <dgm:spPr/>
      <dgm:t>
        <a:bodyPr/>
        <a:lstStyle/>
        <a:p>
          <a:endParaRPr lang="en-US"/>
        </a:p>
      </dgm:t>
    </dgm:pt>
    <dgm:pt modelId="{AD28A57D-D4B0-49A7-AB13-AEAC2C345AE1}" type="sibTrans" cxnId="{B2D884B1-7321-4D79-89C6-34CBADE45E82}">
      <dgm:prSet/>
      <dgm:spPr/>
      <dgm:t>
        <a:bodyPr/>
        <a:lstStyle/>
        <a:p>
          <a:endParaRPr lang="en-US"/>
        </a:p>
      </dgm:t>
    </dgm:pt>
    <dgm:pt modelId="{81BA935A-4D3E-4C49-8C8A-0C2F235390D2}">
      <dgm:prSet/>
      <dgm:spPr/>
      <dgm:t>
        <a:bodyPr/>
        <a:lstStyle/>
        <a:p>
          <a:pPr rtl="0"/>
          <a:r>
            <a:rPr lang="en-US" dirty="0" smtClean="0">
              <a:solidFill>
                <a:srgbClr val="00B0F0"/>
              </a:solidFill>
            </a:rPr>
            <a:t>PEMBULUH DARAH- </a:t>
          </a:r>
          <a:r>
            <a:rPr lang="en-US" dirty="0" err="1" smtClean="0"/>
            <a:t>pembuluh</a:t>
          </a:r>
          <a:r>
            <a:rPr lang="en-US" dirty="0" smtClean="0"/>
            <a:t> </a:t>
          </a:r>
          <a:r>
            <a:rPr lang="en-US" dirty="0" err="1" smtClean="0"/>
            <a:t>darah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keras</a:t>
          </a:r>
          <a:r>
            <a:rPr lang="en-US" dirty="0" smtClean="0"/>
            <a:t> </a:t>
          </a:r>
          <a:endParaRPr lang="en-US" dirty="0"/>
        </a:p>
      </dgm:t>
    </dgm:pt>
    <dgm:pt modelId="{A0B62C76-8C86-4A66-9002-2D616C2CC9A8}" type="parTrans" cxnId="{24421540-05C7-47C0-B734-7DD610D60E2B}">
      <dgm:prSet/>
      <dgm:spPr/>
      <dgm:t>
        <a:bodyPr/>
        <a:lstStyle/>
        <a:p>
          <a:endParaRPr lang="en-US"/>
        </a:p>
      </dgm:t>
    </dgm:pt>
    <dgm:pt modelId="{3C56B047-D718-4187-9B65-9DD9D3DDCD81}" type="sibTrans" cxnId="{24421540-05C7-47C0-B734-7DD610D60E2B}">
      <dgm:prSet/>
      <dgm:spPr/>
      <dgm:t>
        <a:bodyPr/>
        <a:lstStyle/>
        <a:p>
          <a:endParaRPr lang="en-US"/>
        </a:p>
      </dgm:t>
    </dgm:pt>
    <dgm:pt modelId="{CDCFA53C-B923-4455-AAFB-14504FDFE79C}">
      <dgm:prSet/>
      <dgm:spPr/>
      <dgm:t>
        <a:bodyPr/>
        <a:lstStyle/>
        <a:p>
          <a:pPr rtl="0"/>
          <a:r>
            <a:rPr lang="en-US" dirty="0" smtClean="0">
              <a:solidFill>
                <a:srgbClr val="7030A0"/>
              </a:solidFill>
            </a:rPr>
            <a:t>BUAH PINGGANG- </a:t>
          </a:r>
          <a:r>
            <a:rPr lang="en-US" dirty="0" err="1" smtClean="0"/>
            <a:t>kegagalan</a:t>
          </a:r>
          <a:r>
            <a:rPr lang="en-US" dirty="0" smtClean="0"/>
            <a:t> </a:t>
          </a:r>
          <a:r>
            <a:rPr lang="en-US" dirty="0" err="1" smtClean="0"/>
            <a:t>buah</a:t>
          </a:r>
          <a:r>
            <a:rPr lang="en-US" dirty="0" smtClean="0"/>
            <a:t> </a:t>
          </a:r>
          <a:r>
            <a:rPr lang="en-US" dirty="0" err="1" smtClean="0"/>
            <a:t>pinggang</a:t>
          </a:r>
          <a:r>
            <a:rPr lang="en-US" dirty="0" smtClean="0"/>
            <a:t> </a:t>
          </a:r>
          <a:endParaRPr lang="en-US" dirty="0"/>
        </a:p>
      </dgm:t>
    </dgm:pt>
    <dgm:pt modelId="{2ECEA796-661A-44EC-A483-B4BE7FE1A5BF}" type="parTrans" cxnId="{08049D5F-B093-478B-B9AF-8655353008EA}">
      <dgm:prSet/>
      <dgm:spPr/>
      <dgm:t>
        <a:bodyPr/>
        <a:lstStyle/>
        <a:p>
          <a:endParaRPr lang="en-US"/>
        </a:p>
      </dgm:t>
    </dgm:pt>
    <dgm:pt modelId="{948A3C11-DC55-48D2-B2E9-24645A9FD99E}" type="sibTrans" cxnId="{08049D5F-B093-478B-B9AF-8655353008EA}">
      <dgm:prSet/>
      <dgm:spPr/>
      <dgm:t>
        <a:bodyPr/>
        <a:lstStyle/>
        <a:p>
          <a:endParaRPr lang="en-US"/>
        </a:p>
      </dgm:t>
    </dgm:pt>
    <dgm:pt modelId="{A25EEEB2-5188-44B6-99EE-60538DED0031}">
      <dgm:prSet/>
      <dgm:spPr/>
      <dgm:t>
        <a:bodyPr/>
        <a:lstStyle/>
        <a:p>
          <a:pPr rtl="0"/>
          <a:r>
            <a:rPr lang="en-US" dirty="0" smtClean="0">
              <a:solidFill>
                <a:srgbClr val="FFC000"/>
              </a:solidFill>
            </a:rPr>
            <a:t>MATA</a:t>
          </a:r>
          <a:r>
            <a:rPr lang="en-US" dirty="0" smtClean="0"/>
            <a:t>- </a:t>
          </a:r>
          <a:r>
            <a:rPr lang="en-US" dirty="0" err="1" smtClean="0"/>
            <a:t>pendarahan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kerosakan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kawasan</a:t>
          </a:r>
          <a:r>
            <a:rPr lang="en-US" dirty="0" smtClean="0"/>
            <a:t> </a:t>
          </a:r>
          <a:r>
            <a:rPr lang="en-US" dirty="0" err="1" smtClean="0"/>
            <a:t>sensitif</a:t>
          </a:r>
          <a:r>
            <a:rPr lang="en-US" dirty="0" smtClean="0"/>
            <a:t> </a:t>
          </a:r>
          <a:r>
            <a:rPr lang="en-US" dirty="0" err="1" smtClean="0"/>
            <a:t>cahaya</a:t>
          </a:r>
          <a:endParaRPr lang="en-US" dirty="0"/>
        </a:p>
      </dgm:t>
    </dgm:pt>
    <dgm:pt modelId="{F4544BBB-2A19-44D5-84D0-4FE2BA3EE992}" type="parTrans" cxnId="{86891900-8DC7-416B-9FD1-59C1DF8D50D7}">
      <dgm:prSet/>
      <dgm:spPr/>
      <dgm:t>
        <a:bodyPr/>
        <a:lstStyle/>
        <a:p>
          <a:endParaRPr lang="en-US"/>
        </a:p>
      </dgm:t>
    </dgm:pt>
    <dgm:pt modelId="{BBC0228F-B07A-4A10-B6C5-2BCCD15537DD}" type="sibTrans" cxnId="{86891900-8DC7-416B-9FD1-59C1DF8D50D7}">
      <dgm:prSet/>
      <dgm:spPr/>
      <dgm:t>
        <a:bodyPr/>
        <a:lstStyle/>
        <a:p>
          <a:endParaRPr lang="en-US"/>
        </a:p>
      </dgm:t>
    </dgm:pt>
    <dgm:pt modelId="{88BD9A66-41C5-417E-BC8A-B6CE251C5A82}">
      <dgm:prSet/>
      <dgm:spPr/>
      <dgm:t>
        <a:bodyPr/>
        <a:lstStyle/>
        <a:p>
          <a:pPr rtl="0"/>
          <a:r>
            <a:rPr lang="en-US" dirty="0" smtClean="0">
              <a:solidFill>
                <a:srgbClr val="C00000"/>
              </a:solidFill>
            </a:rPr>
            <a:t>OTAK</a:t>
          </a:r>
          <a:r>
            <a:rPr lang="en-US" dirty="0" smtClean="0"/>
            <a:t>- </a:t>
          </a:r>
          <a:r>
            <a:rPr lang="en-US" dirty="0" err="1" smtClean="0"/>
            <a:t>strok</a:t>
          </a:r>
          <a:r>
            <a:rPr lang="en-US" dirty="0" smtClean="0"/>
            <a:t>/</a:t>
          </a:r>
          <a:r>
            <a:rPr lang="en-US" dirty="0" err="1" smtClean="0"/>
            <a:t>angin</a:t>
          </a:r>
          <a:r>
            <a:rPr lang="en-US" dirty="0" smtClean="0"/>
            <a:t> </a:t>
          </a:r>
          <a:r>
            <a:rPr lang="en-US" dirty="0" err="1" smtClean="0"/>
            <a:t>ahmar</a:t>
          </a:r>
          <a:r>
            <a:rPr lang="en-US" dirty="0" smtClean="0"/>
            <a:t> </a:t>
          </a:r>
          <a:endParaRPr lang="en-US" dirty="0"/>
        </a:p>
      </dgm:t>
    </dgm:pt>
    <dgm:pt modelId="{1E582519-F1CF-474B-9464-630322212CBE}" type="parTrans" cxnId="{952D95D4-C10B-4826-BE76-AD75804FB390}">
      <dgm:prSet/>
      <dgm:spPr/>
      <dgm:t>
        <a:bodyPr/>
        <a:lstStyle/>
        <a:p>
          <a:endParaRPr lang="en-US"/>
        </a:p>
      </dgm:t>
    </dgm:pt>
    <dgm:pt modelId="{6E6CAF00-A115-4021-A617-822292F8F555}" type="sibTrans" cxnId="{952D95D4-C10B-4826-BE76-AD75804FB390}">
      <dgm:prSet/>
      <dgm:spPr/>
      <dgm:t>
        <a:bodyPr/>
        <a:lstStyle/>
        <a:p>
          <a:endParaRPr lang="en-US"/>
        </a:p>
      </dgm:t>
    </dgm:pt>
    <dgm:pt modelId="{FF7230EE-B3FA-4073-9F12-911232471A7C}" type="pres">
      <dgm:prSet presAssocID="{A71592FD-01E9-46EF-9F67-A602CD85FB3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B8E8A1-B62B-4B14-91AF-BFFEA0054BBF}" type="pres">
      <dgm:prSet presAssocID="{A71592FD-01E9-46EF-9F67-A602CD85FB3D}" presName="fgShape" presStyleLbl="fgShp" presStyleIdx="0" presStyleCnt="1"/>
      <dgm:spPr/>
    </dgm:pt>
    <dgm:pt modelId="{57E1C4DB-A352-4084-B420-755C1DEA7183}" type="pres">
      <dgm:prSet presAssocID="{A71592FD-01E9-46EF-9F67-A602CD85FB3D}" presName="linComp" presStyleCnt="0"/>
      <dgm:spPr/>
    </dgm:pt>
    <dgm:pt modelId="{49435284-B15A-4657-92B6-09904BF7ACA0}" type="pres">
      <dgm:prSet presAssocID="{D9A9D38E-71DB-4E75-BEAD-CA9E5B3E7379}" presName="compNode" presStyleCnt="0"/>
      <dgm:spPr/>
    </dgm:pt>
    <dgm:pt modelId="{B327EEBF-02BF-4F1B-9B4C-4CA7178E190C}" type="pres">
      <dgm:prSet presAssocID="{D9A9D38E-71DB-4E75-BEAD-CA9E5B3E7379}" presName="bkgdShape" presStyleLbl="node1" presStyleIdx="0" presStyleCnt="5"/>
      <dgm:spPr/>
      <dgm:t>
        <a:bodyPr/>
        <a:lstStyle/>
        <a:p>
          <a:endParaRPr lang="en-US"/>
        </a:p>
      </dgm:t>
    </dgm:pt>
    <dgm:pt modelId="{F6D0E9BC-B47E-44D0-B5B5-4E2758701D17}" type="pres">
      <dgm:prSet presAssocID="{D9A9D38E-71DB-4E75-BEAD-CA9E5B3E7379}" presName="node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5E9A2-FE8D-460B-94BE-008B51064F43}" type="pres">
      <dgm:prSet presAssocID="{D9A9D38E-71DB-4E75-BEAD-CA9E5B3E7379}" presName="invisiNode" presStyleLbl="node1" presStyleIdx="0" presStyleCnt="5"/>
      <dgm:spPr/>
    </dgm:pt>
    <dgm:pt modelId="{7EA9E1C3-D7BF-48B6-95A3-EADECFF613E5}" type="pres">
      <dgm:prSet presAssocID="{D9A9D38E-71DB-4E75-BEAD-CA9E5B3E7379}" presName="imagNode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5E1E266E-8810-4351-9F75-B111F426366A}" type="pres">
      <dgm:prSet presAssocID="{AD28A57D-D4B0-49A7-AB13-AEAC2C345AE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5CAA9E4-1325-4E3E-A7C4-D388F64DEB87}" type="pres">
      <dgm:prSet presAssocID="{81BA935A-4D3E-4C49-8C8A-0C2F235390D2}" presName="compNode" presStyleCnt="0"/>
      <dgm:spPr/>
    </dgm:pt>
    <dgm:pt modelId="{630B2C3B-FE26-4240-9C4F-61201466E9EC}" type="pres">
      <dgm:prSet presAssocID="{81BA935A-4D3E-4C49-8C8A-0C2F235390D2}" presName="bkgdShape" presStyleLbl="node1" presStyleIdx="1" presStyleCnt="5"/>
      <dgm:spPr/>
      <dgm:t>
        <a:bodyPr/>
        <a:lstStyle/>
        <a:p>
          <a:endParaRPr lang="en-US"/>
        </a:p>
      </dgm:t>
    </dgm:pt>
    <dgm:pt modelId="{C5CE1886-B5A7-4FD3-816C-233DB1421902}" type="pres">
      <dgm:prSet presAssocID="{81BA935A-4D3E-4C49-8C8A-0C2F235390D2}" presName="node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4108D-E070-48AB-B156-AAA97E394792}" type="pres">
      <dgm:prSet presAssocID="{81BA935A-4D3E-4C49-8C8A-0C2F235390D2}" presName="invisiNode" presStyleLbl="node1" presStyleIdx="1" presStyleCnt="5"/>
      <dgm:spPr/>
    </dgm:pt>
    <dgm:pt modelId="{6B4B8D26-2285-41F2-8B32-404424FFA56D}" type="pres">
      <dgm:prSet presAssocID="{81BA935A-4D3E-4C49-8C8A-0C2F235390D2}" presName="imagNode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94E9F49-784F-4A7D-8E9E-D2A75A008789}" type="pres">
      <dgm:prSet presAssocID="{3C56B047-D718-4187-9B65-9DD9D3DDCD8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C30A609-AA6B-40EA-BEEF-C839E1961CDB}" type="pres">
      <dgm:prSet presAssocID="{CDCFA53C-B923-4455-AAFB-14504FDFE79C}" presName="compNode" presStyleCnt="0"/>
      <dgm:spPr/>
    </dgm:pt>
    <dgm:pt modelId="{10FAA820-8741-490D-9FF5-6614B98DDDB8}" type="pres">
      <dgm:prSet presAssocID="{CDCFA53C-B923-4455-AAFB-14504FDFE79C}" presName="bkgdShape" presStyleLbl="node1" presStyleIdx="2" presStyleCnt="5"/>
      <dgm:spPr/>
      <dgm:t>
        <a:bodyPr/>
        <a:lstStyle/>
        <a:p>
          <a:endParaRPr lang="en-US"/>
        </a:p>
      </dgm:t>
    </dgm:pt>
    <dgm:pt modelId="{7819013F-89D1-4C35-AB42-93EA2AF1ED13}" type="pres">
      <dgm:prSet presAssocID="{CDCFA53C-B923-4455-AAFB-14504FDFE79C}" presName="node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7E9E3-1720-4254-9AFD-9FE20CBF65BB}" type="pres">
      <dgm:prSet presAssocID="{CDCFA53C-B923-4455-AAFB-14504FDFE79C}" presName="invisiNode" presStyleLbl="node1" presStyleIdx="2" presStyleCnt="5"/>
      <dgm:spPr/>
    </dgm:pt>
    <dgm:pt modelId="{259AA49B-938A-4E2F-B1CD-0711D4CF60AF}" type="pres">
      <dgm:prSet presAssocID="{CDCFA53C-B923-4455-AAFB-14504FDFE79C}" presName="imagNode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861F914-1E3E-4331-A3BF-47453B808713}" type="pres">
      <dgm:prSet presAssocID="{948A3C11-DC55-48D2-B2E9-24645A9FD99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1484D03-F763-4D7B-ACE3-F3648F474B69}" type="pres">
      <dgm:prSet presAssocID="{A25EEEB2-5188-44B6-99EE-60538DED0031}" presName="compNode" presStyleCnt="0"/>
      <dgm:spPr/>
    </dgm:pt>
    <dgm:pt modelId="{DCA99696-34A6-448C-99A0-93007273FE63}" type="pres">
      <dgm:prSet presAssocID="{A25EEEB2-5188-44B6-99EE-60538DED0031}" presName="bkgdShape" presStyleLbl="node1" presStyleIdx="3" presStyleCnt="5"/>
      <dgm:spPr/>
      <dgm:t>
        <a:bodyPr/>
        <a:lstStyle/>
        <a:p>
          <a:endParaRPr lang="en-US"/>
        </a:p>
      </dgm:t>
    </dgm:pt>
    <dgm:pt modelId="{AFC85AD5-5890-463C-B5C5-A207B250B90A}" type="pres">
      <dgm:prSet presAssocID="{A25EEEB2-5188-44B6-99EE-60538DED0031}" presName="node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F9667A-4356-4253-9D60-7D96CF25A5E5}" type="pres">
      <dgm:prSet presAssocID="{A25EEEB2-5188-44B6-99EE-60538DED0031}" presName="invisiNode" presStyleLbl="node1" presStyleIdx="3" presStyleCnt="5"/>
      <dgm:spPr/>
    </dgm:pt>
    <dgm:pt modelId="{F84F0F55-524F-4F06-BB58-FCF0E3ED42A2}" type="pres">
      <dgm:prSet presAssocID="{A25EEEB2-5188-44B6-99EE-60538DED0031}" presName="imagNode" presStyleLbl="fgImgPlace1" presStyleIdx="3" presStyleCnt="5" custLinFactNeighborX="-155" custLinFactNeighborY="72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7F199D1-29E7-466E-A47E-798563725538}" type="pres">
      <dgm:prSet presAssocID="{BBC0228F-B07A-4A10-B6C5-2BCCD15537D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DE4C2AE-BAA0-48BF-8A36-DA5679FB2724}" type="pres">
      <dgm:prSet presAssocID="{88BD9A66-41C5-417E-BC8A-B6CE251C5A82}" presName="compNode" presStyleCnt="0"/>
      <dgm:spPr/>
    </dgm:pt>
    <dgm:pt modelId="{5C943A8D-270B-4E19-ACBE-F0529023F7D9}" type="pres">
      <dgm:prSet presAssocID="{88BD9A66-41C5-417E-BC8A-B6CE251C5A82}" presName="bkgdShape" presStyleLbl="node1" presStyleIdx="4" presStyleCnt="5"/>
      <dgm:spPr/>
      <dgm:t>
        <a:bodyPr/>
        <a:lstStyle/>
        <a:p>
          <a:endParaRPr lang="en-US"/>
        </a:p>
      </dgm:t>
    </dgm:pt>
    <dgm:pt modelId="{E5F65894-E441-43BA-A2BA-86576B47603D}" type="pres">
      <dgm:prSet presAssocID="{88BD9A66-41C5-417E-BC8A-B6CE251C5A82}" presName="node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42A33-0AE8-414C-A6D2-9C2BA969E151}" type="pres">
      <dgm:prSet presAssocID="{88BD9A66-41C5-417E-BC8A-B6CE251C5A82}" presName="invisiNode" presStyleLbl="node1" presStyleIdx="4" presStyleCnt="5"/>
      <dgm:spPr/>
    </dgm:pt>
    <dgm:pt modelId="{579689FC-DA5A-426B-B63E-C24018FB3F42}" type="pres">
      <dgm:prSet presAssocID="{88BD9A66-41C5-417E-BC8A-B6CE251C5A82}" presName="imagNode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24421540-05C7-47C0-B734-7DD610D60E2B}" srcId="{A71592FD-01E9-46EF-9F67-A602CD85FB3D}" destId="{81BA935A-4D3E-4C49-8C8A-0C2F235390D2}" srcOrd="1" destOrd="0" parTransId="{A0B62C76-8C86-4A66-9002-2D616C2CC9A8}" sibTransId="{3C56B047-D718-4187-9B65-9DD9D3DDCD81}"/>
    <dgm:cxn modelId="{753189AF-4E48-4C16-9346-5000E4E42AA6}" type="presOf" srcId="{A25EEEB2-5188-44B6-99EE-60538DED0031}" destId="{DCA99696-34A6-448C-99A0-93007273FE63}" srcOrd="0" destOrd="0" presId="urn:microsoft.com/office/officeart/2005/8/layout/hList7"/>
    <dgm:cxn modelId="{AE723364-F23F-47F6-A3B1-24997EF5D076}" type="presOf" srcId="{3C56B047-D718-4187-9B65-9DD9D3DDCD81}" destId="{894E9F49-784F-4A7D-8E9E-D2A75A008789}" srcOrd="0" destOrd="0" presId="urn:microsoft.com/office/officeart/2005/8/layout/hList7"/>
    <dgm:cxn modelId="{2ECB6A2C-2C88-4B16-900F-5ED21FBAB17F}" type="presOf" srcId="{BBC0228F-B07A-4A10-B6C5-2BCCD15537DD}" destId="{C7F199D1-29E7-466E-A47E-798563725538}" srcOrd="0" destOrd="0" presId="urn:microsoft.com/office/officeart/2005/8/layout/hList7"/>
    <dgm:cxn modelId="{5B75CEC9-6835-44B2-9A22-66EBE5882C89}" type="presOf" srcId="{D9A9D38E-71DB-4E75-BEAD-CA9E5B3E7379}" destId="{F6D0E9BC-B47E-44D0-B5B5-4E2758701D17}" srcOrd="1" destOrd="0" presId="urn:microsoft.com/office/officeart/2005/8/layout/hList7"/>
    <dgm:cxn modelId="{DA19D469-5BE1-4C69-B877-F24FD7D24461}" type="presOf" srcId="{CDCFA53C-B923-4455-AAFB-14504FDFE79C}" destId="{7819013F-89D1-4C35-AB42-93EA2AF1ED13}" srcOrd="1" destOrd="0" presId="urn:microsoft.com/office/officeart/2005/8/layout/hList7"/>
    <dgm:cxn modelId="{DE0653AF-990C-4889-BEEE-FEB40255D738}" type="presOf" srcId="{81BA935A-4D3E-4C49-8C8A-0C2F235390D2}" destId="{630B2C3B-FE26-4240-9C4F-61201466E9EC}" srcOrd="0" destOrd="0" presId="urn:microsoft.com/office/officeart/2005/8/layout/hList7"/>
    <dgm:cxn modelId="{7F2E04AE-A969-42D9-AA97-59C2EB9DCCDE}" type="presOf" srcId="{81BA935A-4D3E-4C49-8C8A-0C2F235390D2}" destId="{C5CE1886-B5A7-4FD3-816C-233DB1421902}" srcOrd="1" destOrd="0" presId="urn:microsoft.com/office/officeart/2005/8/layout/hList7"/>
    <dgm:cxn modelId="{952D95D4-C10B-4826-BE76-AD75804FB390}" srcId="{A71592FD-01E9-46EF-9F67-A602CD85FB3D}" destId="{88BD9A66-41C5-417E-BC8A-B6CE251C5A82}" srcOrd="4" destOrd="0" parTransId="{1E582519-F1CF-474B-9464-630322212CBE}" sibTransId="{6E6CAF00-A115-4021-A617-822292F8F555}"/>
    <dgm:cxn modelId="{08722767-3D9A-42D0-A012-092143BC2687}" type="presOf" srcId="{88BD9A66-41C5-417E-BC8A-B6CE251C5A82}" destId="{5C943A8D-270B-4E19-ACBE-F0529023F7D9}" srcOrd="0" destOrd="0" presId="urn:microsoft.com/office/officeart/2005/8/layout/hList7"/>
    <dgm:cxn modelId="{522F77B1-5550-47C7-8DA7-687F17365C7A}" type="presOf" srcId="{948A3C11-DC55-48D2-B2E9-24645A9FD99E}" destId="{B861F914-1E3E-4331-A3BF-47453B808713}" srcOrd="0" destOrd="0" presId="urn:microsoft.com/office/officeart/2005/8/layout/hList7"/>
    <dgm:cxn modelId="{E33F12E0-C326-4BE7-8F5A-27715D65CF40}" type="presOf" srcId="{CDCFA53C-B923-4455-AAFB-14504FDFE79C}" destId="{10FAA820-8741-490D-9FF5-6614B98DDDB8}" srcOrd="0" destOrd="0" presId="urn:microsoft.com/office/officeart/2005/8/layout/hList7"/>
    <dgm:cxn modelId="{08049D5F-B093-478B-B9AF-8655353008EA}" srcId="{A71592FD-01E9-46EF-9F67-A602CD85FB3D}" destId="{CDCFA53C-B923-4455-AAFB-14504FDFE79C}" srcOrd="2" destOrd="0" parTransId="{2ECEA796-661A-44EC-A483-B4BE7FE1A5BF}" sibTransId="{948A3C11-DC55-48D2-B2E9-24645A9FD99E}"/>
    <dgm:cxn modelId="{4D138DCB-E54C-4376-81F0-11A1FEBC5B02}" type="presOf" srcId="{AD28A57D-D4B0-49A7-AB13-AEAC2C345AE1}" destId="{5E1E266E-8810-4351-9F75-B111F426366A}" srcOrd="0" destOrd="0" presId="urn:microsoft.com/office/officeart/2005/8/layout/hList7"/>
    <dgm:cxn modelId="{B2D884B1-7321-4D79-89C6-34CBADE45E82}" srcId="{A71592FD-01E9-46EF-9F67-A602CD85FB3D}" destId="{D9A9D38E-71DB-4E75-BEAD-CA9E5B3E7379}" srcOrd="0" destOrd="0" parTransId="{3D7332EC-AAE6-4F7B-8FCD-B42380532201}" sibTransId="{AD28A57D-D4B0-49A7-AB13-AEAC2C345AE1}"/>
    <dgm:cxn modelId="{86891900-8DC7-416B-9FD1-59C1DF8D50D7}" srcId="{A71592FD-01E9-46EF-9F67-A602CD85FB3D}" destId="{A25EEEB2-5188-44B6-99EE-60538DED0031}" srcOrd="3" destOrd="0" parTransId="{F4544BBB-2A19-44D5-84D0-4FE2BA3EE992}" sibTransId="{BBC0228F-B07A-4A10-B6C5-2BCCD15537DD}"/>
    <dgm:cxn modelId="{1141E467-7D1F-443F-9FC4-D2B0403ABEE9}" type="presOf" srcId="{D9A9D38E-71DB-4E75-BEAD-CA9E5B3E7379}" destId="{B327EEBF-02BF-4F1B-9B4C-4CA7178E190C}" srcOrd="0" destOrd="0" presId="urn:microsoft.com/office/officeart/2005/8/layout/hList7"/>
    <dgm:cxn modelId="{7C5F841F-12BC-49F7-8B6A-F70FC42F80CC}" type="presOf" srcId="{88BD9A66-41C5-417E-BC8A-B6CE251C5A82}" destId="{E5F65894-E441-43BA-A2BA-86576B47603D}" srcOrd="1" destOrd="0" presId="urn:microsoft.com/office/officeart/2005/8/layout/hList7"/>
    <dgm:cxn modelId="{2DB1CB52-8E9F-4DE0-AC32-495714510481}" type="presOf" srcId="{A25EEEB2-5188-44B6-99EE-60538DED0031}" destId="{AFC85AD5-5890-463C-B5C5-A207B250B90A}" srcOrd="1" destOrd="0" presId="urn:microsoft.com/office/officeart/2005/8/layout/hList7"/>
    <dgm:cxn modelId="{1CEA592D-0E27-45A7-8F85-E120BAD8C711}" type="presOf" srcId="{A71592FD-01E9-46EF-9F67-A602CD85FB3D}" destId="{FF7230EE-B3FA-4073-9F12-911232471A7C}" srcOrd="0" destOrd="0" presId="urn:microsoft.com/office/officeart/2005/8/layout/hList7"/>
    <dgm:cxn modelId="{2563805B-A572-4299-92F1-FCEB211065AA}" type="presParOf" srcId="{FF7230EE-B3FA-4073-9F12-911232471A7C}" destId="{41B8E8A1-B62B-4B14-91AF-BFFEA0054BBF}" srcOrd="0" destOrd="0" presId="urn:microsoft.com/office/officeart/2005/8/layout/hList7"/>
    <dgm:cxn modelId="{3AE37983-0B89-4E25-84BC-326B794D42B5}" type="presParOf" srcId="{FF7230EE-B3FA-4073-9F12-911232471A7C}" destId="{57E1C4DB-A352-4084-B420-755C1DEA7183}" srcOrd="1" destOrd="0" presId="urn:microsoft.com/office/officeart/2005/8/layout/hList7"/>
    <dgm:cxn modelId="{D4FF2567-DFA4-44F4-8905-8BE6E600C7BA}" type="presParOf" srcId="{57E1C4DB-A352-4084-B420-755C1DEA7183}" destId="{49435284-B15A-4657-92B6-09904BF7ACA0}" srcOrd="0" destOrd="0" presId="urn:microsoft.com/office/officeart/2005/8/layout/hList7"/>
    <dgm:cxn modelId="{5FE13658-F9AE-4E2C-B518-C18D235C76B4}" type="presParOf" srcId="{49435284-B15A-4657-92B6-09904BF7ACA0}" destId="{B327EEBF-02BF-4F1B-9B4C-4CA7178E190C}" srcOrd="0" destOrd="0" presId="urn:microsoft.com/office/officeart/2005/8/layout/hList7"/>
    <dgm:cxn modelId="{53E5138A-C832-413C-8CF8-0FD55B55A71C}" type="presParOf" srcId="{49435284-B15A-4657-92B6-09904BF7ACA0}" destId="{F6D0E9BC-B47E-44D0-B5B5-4E2758701D17}" srcOrd="1" destOrd="0" presId="urn:microsoft.com/office/officeart/2005/8/layout/hList7"/>
    <dgm:cxn modelId="{544704DB-4DFB-4922-8220-9868AD8CFA52}" type="presParOf" srcId="{49435284-B15A-4657-92B6-09904BF7ACA0}" destId="{1455E9A2-FE8D-460B-94BE-008B51064F43}" srcOrd="2" destOrd="0" presId="urn:microsoft.com/office/officeart/2005/8/layout/hList7"/>
    <dgm:cxn modelId="{BE29F7DD-31A7-4C22-B0C5-1C3F6C630638}" type="presParOf" srcId="{49435284-B15A-4657-92B6-09904BF7ACA0}" destId="{7EA9E1C3-D7BF-48B6-95A3-EADECFF613E5}" srcOrd="3" destOrd="0" presId="urn:microsoft.com/office/officeart/2005/8/layout/hList7"/>
    <dgm:cxn modelId="{A3F4B550-E4CF-436E-9017-1B4693F4CA60}" type="presParOf" srcId="{57E1C4DB-A352-4084-B420-755C1DEA7183}" destId="{5E1E266E-8810-4351-9F75-B111F426366A}" srcOrd="1" destOrd="0" presId="urn:microsoft.com/office/officeart/2005/8/layout/hList7"/>
    <dgm:cxn modelId="{B21B04FC-AD08-4F98-8B6C-C0D59AD486FF}" type="presParOf" srcId="{57E1C4DB-A352-4084-B420-755C1DEA7183}" destId="{05CAA9E4-1325-4E3E-A7C4-D388F64DEB87}" srcOrd="2" destOrd="0" presId="urn:microsoft.com/office/officeart/2005/8/layout/hList7"/>
    <dgm:cxn modelId="{7202E4D8-9B73-407C-99ED-3A1CDBB0EABC}" type="presParOf" srcId="{05CAA9E4-1325-4E3E-A7C4-D388F64DEB87}" destId="{630B2C3B-FE26-4240-9C4F-61201466E9EC}" srcOrd="0" destOrd="0" presId="urn:microsoft.com/office/officeart/2005/8/layout/hList7"/>
    <dgm:cxn modelId="{E0BAE7BE-5A6C-452B-AD8E-5D11131CD345}" type="presParOf" srcId="{05CAA9E4-1325-4E3E-A7C4-D388F64DEB87}" destId="{C5CE1886-B5A7-4FD3-816C-233DB1421902}" srcOrd="1" destOrd="0" presId="urn:microsoft.com/office/officeart/2005/8/layout/hList7"/>
    <dgm:cxn modelId="{138B9B83-82D8-42DE-ADDE-BC7A95501E88}" type="presParOf" srcId="{05CAA9E4-1325-4E3E-A7C4-D388F64DEB87}" destId="{11B4108D-E070-48AB-B156-AAA97E394792}" srcOrd="2" destOrd="0" presId="urn:microsoft.com/office/officeart/2005/8/layout/hList7"/>
    <dgm:cxn modelId="{1F25C0EE-C8CB-4263-AC63-62662994AB75}" type="presParOf" srcId="{05CAA9E4-1325-4E3E-A7C4-D388F64DEB87}" destId="{6B4B8D26-2285-41F2-8B32-404424FFA56D}" srcOrd="3" destOrd="0" presId="urn:microsoft.com/office/officeart/2005/8/layout/hList7"/>
    <dgm:cxn modelId="{37B181F1-D028-4806-B38A-3C14AF13E493}" type="presParOf" srcId="{57E1C4DB-A352-4084-B420-755C1DEA7183}" destId="{894E9F49-784F-4A7D-8E9E-D2A75A008789}" srcOrd="3" destOrd="0" presId="urn:microsoft.com/office/officeart/2005/8/layout/hList7"/>
    <dgm:cxn modelId="{92DBD69D-EE4E-4F30-9F1A-EF378C76DCA5}" type="presParOf" srcId="{57E1C4DB-A352-4084-B420-755C1DEA7183}" destId="{2C30A609-AA6B-40EA-BEEF-C839E1961CDB}" srcOrd="4" destOrd="0" presId="urn:microsoft.com/office/officeart/2005/8/layout/hList7"/>
    <dgm:cxn modelId="{B7EF2195-87E6-4698-8609-27B273ABC14C}" type="presParOf" srcId="{2C30A609-AA6B-40EA-BEEF-C839E1961CDB}" destId="{10FAA820-8741-490D-9FF5-6614B98DDDB8}" srcOrd="0" destOrd="0" presId="urn:microsoft.com/office/officeart/2005/8/layout/hList7"/>
    <dgm:cxn modelId="{683524DD-3634-4690-858A-E61DC9361FED}" type="presParOf" srcId="{2C30A609-AA6B-40EA-BEEF-C839E1961CDB}" destId="{7819013F-89D1-4C35-AB42-93EA2AF1ED13}" srcOrd="1" destOrd="0" presId="urn:microsoft.com/office/officeart/2005/8/layout/hList7"/>
    <dgm:cxn modelId="{B1509DA7-1208-44EC-8AD9-5948A7B13996}" type="presParOf" srcId="{2C30A609-AA6B-40EA-BEEF-C839E1961CDB}" destId="{8E77E9E3-1720-4254-9AFD-9FE20CBF65BB}" srcOrd="2" destOrd="0" presId="urn:microsoft.com/office/officeart/2005/8/layout/hList7"/>
    <dgm:cxn modelId="{12469EB8-A30D-42A7-AE73-5C636240BA3F}" type="presParOf" srcId="{2C30A609-AA6B-40EA-BEEF-C839E1961CDB}" destId="{259AA49B-938A-4E2F-B1CD-0711D4CF60AF}" srcOrd="3" destOrd="0" presId="urn:microsoft.com/office/officeart/2005/8/layout/hList7"/>
    <dgm:cxn modelId="{1EF83176-D5F6-4421-B2B4-2501274AEE13}" type="presParOf" srcId="{57E1C4DB-A352-4084-B420-755C1DEA7183}" destId="{B861F914-1E3E-4331-A3BF-47453B808713}" srcOrd="5" destOrd="0" presId="urn:microsoft.com/office/officeart/2005/8/layout/hList7"/>
    <dgm:cxn modelId="{55BDAB04-05C0-4FFF-BA4D-E1864C73E783}" type="presParOf" srcId="{57E1C4DB-A352-4084-B420-755C1DEA7183}" destId="{C1484D03-F763-4D7B-ACE3-F3648F474B69}" srcOrd="6" destOrd="0" presId="urn:microsoft.com/office/officeart/2005/8/layout/hList7"/>
    <dgm:cxn modelId="{3748D3F7-78B8-4476-B894-7FCA3EC8338F}" type="presParOf" srcId="{C1484D03-F763-4D7B-ACE3-F3648F474B69}" destId="{DCA99696-34A6-448C-99A0-93007273FE63}" srcOrd="0" destOrd="0" presId="urn:microsoft.com/office/officeart/2005/8/layout/hList7"/>
    <dgm:cxn modelId="{58A2266B-8AB1-4782-8140-84B65DCDB9F2}" type="presParOf" srcId="{C1484D03-F763-4D7B-ACE3-F3648F474B69}" destId="{AFC85AD5-5890-463C-B5C5-A207B250B90A}" srcOrd="1" destOrd="0" presId="urn:microsoft.com/office/officeart/2005/8/layout/hList7"/>
    <dgm:cxn modelId="{47C93650-F15C-4831-B691-3EEBBC377595}" type="presParOf" srcId="{C1484D03-F763-4D7B-ACE3-F3648F474B69}" destId="{CBF9667A-4356-4253-9D60-7D96CF25A5E5}" srcOrd="2" destOrd="0" presId="urn:microsoft.com/office/officeart/2005/8/layout/hList7"/>
    <dgm:cxn modelId="{3F78C3DB-5CEF-454B-9AD9-5BF4789D2401}" type="presParOf" srcId="{C1484D03-F763-4D7B-ACE3-F3648F474B69}" destId="{F84F0F55-524F-4F06-BB58-FCF0E3ED42A2}" srcOrd="3" destOrd="0" presId="urn:microsoft.com/office/officeart/2005/8/layout/hList7"/>
    <dgm:cxn modelId="{B4D3D500-1D78-4FE6-AA23-0E752155E70F}" type="presParOf" srcId="{57E1C4DB-A352-4084-B420-755C1DEA7183}" destId="{C7F199D1-29E7-466E-A47E-798563725538}" srcOrd="7" destOrd="0" presId="urn:microsoft.com/office/officeart/2005/8/layout/hList7"/>
    <dgm:cxn modelId="{07CCBFC3-3E12-4710-8BC8-DE96E7738A4F}" type="presParOf" srcId="{57E1C4DB-A352-4084-B420-755C1DEA7183}" destId="{9DE4C2AE-BAA0-48BF-8A36-DA5679FB2724}" srcOrd="8" destOrd="0" presId="urn:microsoft.com/office/officeart/2005/8/layout/hList7"/>
    <dgm:cxn modelId="{886F9C05-5FF0-48F3-ACE6-7620D6B9E58C}" type="presParOf" srcId="{9DE4C2AE-BAA0-48BF-8A36-DA5679FB2724}" destId="{5C943A8D-270B-4E19-ACBE-F0529023F7D9}" srcOrd="0" destOrd="0" presId="urn:microsoft.com/office/officeart/2005/8/layout/hList7"/>
    <dgm:cxn modelId="{9E186CB3-F438-4055-84E5-84C5336D4232}" type="presParOf" srcId="{9DE4C2AE-BAA0-48BF-8A36-DA5679FB2724}" destId="{E5F65894-E441-43BA-A2BA-86576B47603D}" srcOrd="1" destOrd="0" presId="urn:microsoft.com/office/officeart/2005/8/layout/hList7"/>
    <dgm:cxn modelId="{1BD3EA8A-AD16-4399-B20B-50547A335A9E}" type="presParOf" srcId="{9DE4C2AE-BAA0-48BF-8A36-DA5679FB2724}" destId="{2C142A33-0AE8-414C-A6D2-9C2BA969E151}" srcOrd="2" destOrd="0" presId="urn:microsoft.com/office/officeart/2005/8/layout/hList7"/>
    <dgm:cxn modelId="{D682019B-067D-4393-BE99-835D687BFC33}" type="presParOf" srcId="{9DE4C2AE-BAA0-48BF-8A36-DA5679FB2724}" destId="{579689FC-DA5A-426B-B63E-C24018FB3F4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56A3E5-0C4A-4C84-814E-2E9CED545138}" type="doc">
      <dgm:prSet loTypeId="urn:microsoft.com/office/officeart/2005/8/layout/pyramid2" loCatId="pyramid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2AF0CA8-9FDB-41E0-BCB7-F098BF412532}">
      <dgm:prSet/>
      <dgm:spPr/>
      <dgm:t>
        <a:bodyPr/>
        <a:lstStyle/>
        <a:p>
          <a:pPr rtl="0"/>
          <a:r>
            <a:rPr lang="en-US" dirty="0" err="1" smtClean="0"/>
            <a:t>Kurangkan</a:t>
          </a:r>
          <a:r>
            <a:rPr lang="en-US" dirty="0" smtClean="0"/>
            <a:t> </a:t>
          </a:r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kolesterol</a:t>
          </a:r>
          <a:r>
            <a:rPr lang="en-US" dirty="0" smtClean="0"/>
            <a:t> </a:t>
          </a:r>
          <a:endParaRPr lang="en-US" dirty="0"/>
        </a:p>
      </dgm:t>
    </dgm:pt>
    <dgm:pt modelId="{395CB2BC-1B5A-47F2-8F46-46C307380466}" type="parTrans" cxnId="{842D5736-6841-40A7-B850-F64DFA445396}">
      <dgm:prSet/>
      <dgm:spPr/>
      <dgm:t>
        <a:bodyPr/>
        <a:lstStyle/>
        <a:p>
          <a:endParaRPr lang="en-US"/>
        </a:p>
      </dgm:t>
    </dgm:pt>
    <dgm:pt modelId="{7140DFC8-A8A8-4E69-9BEA-69E0A944051C}" type="sibTrans" cxnId="{842D5736-6841-40A7-B850-F64DFA445396}">
      <dgm:prSet/>
      <dgm:spPr/>
      <dgm:t>
        <a:bodyPr/>
        <a:lstStyle/>
        <a:p>
          <a:endParaRPr lang="en-US"/>
        </a:p>
      </dgm:t>
    </dgm:pt>
    <dgm:pt modelId="{1231581B-4189-4C0A-91B6-49C2D28FB59E}">
      <dgm:prSet/>
      <dgm:spPr/>
      <dgm:t>
        <a:bodyPr/>
        <a:lstStyle/>
        <a:p>
          <a:pPr rtl="0"/>
          <a:r>
            <a:rPr lang="en-US" dirty="0" err="1" smtClean="0"/>
            <a:t>Amalkan</a:t>
          </a:r>
          <a:r>
            <a:rPr lang="en-US" dirty="0" smtClean="0"/>
            <a:t> </a:t>
          </a:r>
          <a:r>
            <a:rPr lang="en-US" dirty="0" err="1" smtClean="0"/>
            <a:t>gaya</a:t>
          </a:r>
          <a:r>
            <a:rPr lang="en-US" dirty="0" smtClean="0"/>
            <a:t> </a:t>
          </a:r>
          <a:r>
            <a:rPr lang="en-US" dirty="0" err="1" smtClean="0"/>
            <a:t>hidup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pemakanan</a:t>
          </a:r>
          <a:r>
            <a:rPr lang="en-US" dirty="0" smtClean="0"/>
            <a:t>  yang  </a:t>
          </a:r>
          <a:r>
            <a:rPr lang="en-US" dirty="0" err="1" smtClean="0"/>
            <a:t>sihat</a:t>
          </a:r>
          <a:endParaRPr lang="en-US" dirty="0"/>
        </a:p>
      </dgm:t>
    </dgm:pt>
    <dgm:pt modelId="{D3C1D616-82CE-4F97-8EF7-AAAC681144C8}" type="parTrans" cxnId="{4E37A251-880E-4B97-8179-C44D182C6ABA}">
      <dgm:prSet/>
      <dgm:spPr/>
      <dgm:t>
        <a:bodyPr/>
        <a:lstStyle/>
        <a:p>
          <a:endParaRPr lang="en-US"/>
        </a:p>
      </dgm:t>
    </dgm:pt>
    <dgm:pt modelId="{F30FDAFA-988C-4F32-96B1-44A1F39A6F54}" type="sibTrans" cxnId="{4E37A251-880E-4B97-8179-C44D182C6ABA}">
      <dgm:prSet/>
      <dgm:spPr/>
      <dgm:t>
        <a:bodyPr/>
        <a:lstStyle/>
        <a:p>
          <a:endParaRPr lang="en-US"/>
        </a:p>
      </dgm:t>
    </dgm:pt>
    <dgm:pt modelId="{82BCFA27-9210-4531-AF6E-11EE36D1F4D5}">
      <dgm:prSet/>
      <dgm:spPr/>
      <dgm:t>
        <a:bodyPr/>
        <a:lstStyle/>
        <a:p>
          <a:pPr rtl="0"/>
          <a:r>
            <a:rPr lang="en-US" dirty="0" err="1" smtClean="0"/>
            <a:t>Kurangkan</a:t>
          </a:r>
          <a:r>
            <a:rPr lang="en-US" dirty="0" smtClean="0"/>
            <a:t> </a:t>
          </a:r>
          <a:r>
            <a:rPr lang="en-US" dirty="0" err="1" smtClean="0"/>
            <a:t>berat</a:t>
          </a:r>
          <a:r>
            <a:rPr lang="en-US" dirty="0" smtClean="0"/>
            <a:t> </a:t>
          </a:r>
          <a:r>
            <a:rPr lang="en-US" dirty="0" err="1" smtClean="0"/>
            <a:t>badan</a:t>
          </a:r>
          <a:endParaRPr lang="en-US" dirty="0"/>
        </a:p>
      </dgm:t>
    </dgm:pt>
    <dgm:pt modelId="{56756A63-D017-424C-8BF0-165C271D27F3}" type="parTrans" cxnId="{D6132C3B-DF09-4237-BCE4-8D94147A3480}">
      <dgm:prSet/>
      <dgm:spPr/>
      <dgm:t>
        <a:bodyPr/>
        <a:lstStyle/>
        <a:p>
          <a:endParaRPr lang="en-US"/>
        </a:p>
      </dgm:t>
    </dgm:pt>
    <dgm:pt modelId="{478C2975-DB8C-4AC3-8A19-88DCCAD799BC}" type="sibTrans" cxnId="{D6132C3B-DF09-4237-BCE4-8D94147A3480}">
      <dgm:prSet/>
      <dgm:spPr/>
      <dgm:t>
        <a:bodyPr/>
        <a:lstStyle/>
        <a:p>
          <a:endParaRPr lang="en-US"/>
        </a:p>
      </dgm:t>
    </dgm:pt>
    <dgm:pt modelId="{7CFA4FB0-B74E-436A-A7A1-10B833C38134}">
      <dgm:prSet/>
      <dgm:spPr/>
      <dgm:t>
        <a:bodyPr/>
        <a:lstStyle/>
        <a:p>
          <a:pPr rtl="0"/>
          <a:r>
            <a:rPr lang="en-US" dirty="0" err="1" smtClean="0"/>
            <a:t>Hentikan</a:t>
          </a:r>
          <a:r>
            <a:rPr lang="en-US" dirty="0" smtClean="0"/>
            <a:t> </a:t>
          </a:r>
          <a:r>
            <a:rPr lang="en-US" dirty="0" err="1" smtClean="0"/>
            <a:t>merokok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pengambilan</a:t>
          </a:r>
          <a:r>
            <a:rPr lang="en-US" dirty="0" smtClean="0"/>
            <a:t> </a:t>
          </a:r>
          <a:r>
            <a:rPr lang="en-US" dirty="0" err="1" smtClean="0"/>
            <a:t>alkohol</a:t>
          </a:r>
          <a:r>
            <a:rPr lang="en-US" dirty="0" smtClean="0"/>
            <a:t> </a:t>
          </a:r>
          <a:endParaRPr lang="en-US" dirty="0"/>
        </a:p>
      </dgm:t>
    </dgm:pt>
    <dgm:pt modelId="{A03EF4F2-E0A3-4FFD-BB2D-E2E2CEECADDF}" type="parTrans" cxnId="{3424303C-13AF-4AFD-89EC-591D832A2685}">
      <dgm:prSet/>
      <dgm:spPr/>
      <dgm:t>
        <a:bodyPr/>
        <a:lstStyle/>
        <a:p>
          <a:endParaRPr lang="en-US"/>
        </a:p>
      </dgm:t>
    </dgm:pt>
    <dgm:pt modelId="{763D23BB-131F-4A61-B1D9-D013F043C232}" type="sibTrans" cxnId="{3424303C-13AF-4AFD-89EC-591D832A2685}">
      <dgm:prSet/>
      <dgm:spPr/>
      <dgm:t>
        <a:bodyPr/>
        <a:lstStyle/>
        <a:p>
          <a:endParaRPr lang="en-US"/>
        </a:p>
      </dgm:t>
    </dgm:pt>
    <dgm:pt modelId="{A9E6C69F-E30D-42FC-9E74-A9B4D9890336}">
      <dgm:prSet/>
      <dgm:spPr/>
      <dgm:t>
        <a:bodyPr/>
        <a:lstStyle/>
        <a:p>
          <a:pPr rtl="0"/>
          <a:r>
            <a:rPr lang="en-US" dirty="0" err="1" smtClean="0"/>
            <a:t>Hindari</a:t>
          </a:r>
          <a:r>
            <a:rPr lang="en-US" dirty="0" smtClean="0"/>
            <a:t> stress </a:t>
          </a:r>
          <a:endParaRPr lang="en-US" dirty="0"/>
        </a:p>
      </dgm:t>
    </dgm:pt>
    <dgm:pt modelId="{F19D9E9F-949A-4253-86A0-89FA8DE8E81D}" type="parTrans" cxnId="{ABA87443-945A-4C90-8441-DF1D13693A0C}">
      <dgm:prSet/>
      <dgm:spPr/>
      <dgm:t>
        <a:bodyPr/>
        <a:lstStyle/>
        <a:p>
          <a:endParaRPr lang="en-US"/>
        </a:p>
      </dgm:t>
    </dgm:pt>
    <dgm:pt modelId="{540D878D-E4A6-4C9C-9383-EFAD3A6A2B3E}" type="sibTrans" cxnId="{ABA87443-945A-4C90-8441-DF1D13693A0C}">
      <dgm:prSet/>
      <dgm:spPr/>
      <dgm:t>
        <a:bodyPr/>
        <a:lstStyle/>
        <a:p>
          <a:endParaRPr lang="en-US"/>
        </a:p>
      </dgm:t>
    </dgm:pt>
    <dgm:pt modelId="{DA22F28E-040A-49AA-A720-62D19CB7710E}" type="pres">
      <dgm:prSet presAssocID="{F456A3E5-0C4A-4C84-814E-2E9CED54513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1AD3884-7919-40C9-AF1C-5AD5761D7F0D}" type="pres">
      <dgm:prSet presAssocID="{F456A3E5-0C4A-4C84-814E-2E9CED545138}" presName="pyramid" presStyleLbl="node1" presStyleIdx="0" presStyleCnt="1"/>
      <dgm:spPr/>
    </dgm:pt>
    <dgm:pt modelId="{C48AC583-9727-476F-90DF-D37B82213617}" type="pres">
      <dgm:prSet presAssocID="{F456A3E5-0C4A-4C84-814E-2E9CED545138}" presName="theList" presStyleCnt="0"/>
      <dgm:spPr/>
    </dgm:pt>
    <dgm:pt modelId="{9AF029CA-6D3D-46C4-922E-B26CC1BD6AA8}" type="pres">
      <dgm:prSet presAssocID="{E2AF0CA8-9FDB-41E0-BCB7-F098BF412532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EE7575-7F37-4248-AA30-61198EA32D99}" type="pres">
      <dgm:prSet presAssocID="{E2AF0CA8-9FDB-41E0-BCB7-F098BF412532}" presName="aSpace" presStyleCnt="0"/>
      <dgm:spPr/>
    </dgm:pt>
    <dgm:pt modelId="{8122A03C-C995-441B-A667-42AC33EAEB19}" type="pres">
      <dgm:prSet presAssocID="{1231581B-4189-4C0A-91B6-49C2D28FB59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E33D-95DF-4E88-9EA4-D9A2A2FC17E0}" type="pres">
      <dgm:prSet presAssocID="{1231581B-4189-4C0A-91B6-49C2D28FB59E}" presName="aSpace" presStyleCnt="0"/>
      <dgm:spPr/>
    </dgm:pt>
    <dgm:pt modelId="{46D88511-83FE-40D6-BFFB-D50B00EFE1A7}" type="pres">
      <dgm:prSet presAssocID="{82BCFA27-9210-4531-AF6E-11EE36D1F4D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FDA25-9163-4267-8222-7537C89E49DC}" type="pres">
      <dgm:prSet presAssocID="{82BCFA27-9210-4531-AF6E-11EE36D1F4D5}" presName="aSpace" presStyleCnt="0"/>
      <dgm:spPr/>
    </dgm:pt>
    <dgm:pt modelId="{10C87DBD-6553-4483-9433-FC7776D97BA4}" type="pres">
      <dgm:prSet presAssocID="{7CFA4FB0-B74E-436A-A7A1-10B833C38134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7980D-26F9-4072-91B4-2C12554CF90B}" type="pres">
      <dgm:prSet presAssocID="{7CFA4FB0-B74E-436A-A7A1-10B833C38134}" presName="aSpace" presStyleCnt="0"/>
      <dgm:spPr/>
    </dgm:pt>
    <dgm:pt modelId="{088B71CC-4D7D-45F7-BBE7-E0825EA697D7}" type="pres">
      <dgm:prSet presAssocID="{A9E6C69F-E30D-42FC-9E74-A9B4D989033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BA47ED-35BA-4781-927A-1B0D80B30218}" type="pres">
      <dgm:prSet presAssocID="{A9E6C69F-E30D-42FC-9E74-A9B4D9890336}" presName="aSpace" presStyleCnt="0"/>
      <dgm:spPr/>
    </dgm:pt>
  </dgm:ptLst>
  <dgm:cxnLst>
    <dgm:cxn modelId="{D6132C3B-DF09-4237-BCE4-8D94147A3480}" srcId="{F456A3E5-0C4A-4C84-814E-2E9CED545138}" destId="{82BCFA27-9210-4531-AF6E-11EE36D1F4D5}" srcOrd="2" destOrd="0" parTransId="{56756A63-D017-424C-8BF0-165C271D27F3}" sibTransId="{478C2975-DB8C-4AC3-8A19-88DCCAD799BC}"/>
    <dgm:cxn modelId="{4E37A251-880E-4B97-8179-C44D182C6ABA}" srcId="{F456A3E5-0C4A-4C84-814E-2E9CED545138}" destId="{1231581B-4189-4C0A-91B6-49C2D28FB59E}" srcOrd="1" destOrd="0" parTransId="{D3C1D616-82CE-4F97-8EF7-AAAC681144C8}" sibTransId="{F30FDAFA-988C-4F32-96B1-44A1F39A6F54}"/>
    <dgm:cxn modelId="{F0B19F2A-C907-4643-86FC-2DD101AEE5E0}" type="presOf" srcId="{7CFA4FB0-B74E-436A-A7A1-10B833C38134}" destId="{10C87DBD-6553-4483-9433-FC7776D97BA4}" srcOrd="0" destOrd="0" presId="urn:microsoft.com/office/officeart/2005/8/layout/pyramid2"/>
    <dgm:cxn modelId="{3424303C-13AF-4AFD-89EC-591D832A2685}" srcId="{F456A3E5-0C4A-4C84-814E-2E9CED545138}" destId="{7CFA4FB0-B74E-436A-A7A1-10B833C38134}" srcOrd="3" destOrd="0" parTransId="{A03EF4F2-E0A3-4FFD-BB2D-E2E2CEECADDF}" sibTransId="{763D23BB-131F-4A61-B1D9-D013F043C232}"/>
    <dgm:cxn modelId="{C7CF8090-D5DA-490C-A862-2166C55CB1BB}" type="presOf" srcId="{A9E6C69F-E30D-42FC-9E74-A9B4D9890336}" destId="{088B71CC-4D7D-45F7-BBE7-E0825EA697D7}" srcOrd="0" destOrd="0" presId="urn:microsoft.com/office/officeart/2005/8/layout/pyramid2"/>
    <dgm:cxn modelId="{ABA87443-945A-4C90-8441-DF1D13693A0C}" srcId="{F456A3E5-0C4A-4C84-814E-2E9CED545138}" destId="{A9E6C69F-E30D-42FC-9E74-A9B4D9890336}" srcOrd="4" destOrd="0" parTransId="{F19D9E9F-949A-4253-86A0-89FA8DE8E81D}" sibTransId="{540D878D-E4A6-4C9C-9383-EFAD3A6A2B3E}"/>
    <dgm:cxn modelId="{9E14E79C-AC38-41DD-92CC-63B037C234EF}" type="presOf" srcId="{1231581B-4189-4C0A-91B6-49C2D28FB59E}" destId="{8122A03C-C995-441B-A667-42AC33EAEB19}" srcOrd="0" destOrd="0" presId="urn:microsoft.com/office/officeart/2005/8/layout/pyramid2"/>
    <dgm:cxn modelId="{8AE07BE4-437B-4BEB-918D-D79BD3F43E1D}" type="presOf" srcId="{F456A3E5-0C4A-4C84-814E-2E9CED545138}" destId="{DA22F28E-040A-49AA-A720-62D19CB7710E}" srcOrd="0" destOrd="0" presId="urn:microsoft.com/office/officeart/2005/8/layout/pyramid2"/>
    <dgm:cxn modelId="{842D5736-6841-40A7-B850-F64DFA445396}" srcId="{F456A3E5-0C4A-4C84-814E-2E9CED545138}" destId="{E2AF0CA8-9FDB-41E0-BCB7-F098BF412532}" srcOrd="0" destOrd="0" parTransId="{395CB2BC-1B5A-47F2-8F46-46C307380466}" sibTransId="{7140DFC8-A8A8-4E69-9BEA-69E0A944051C}"/>
    <dgm:cxn modelId="{32B3E1C8-1F29-4282-8AAF-8BEB26727703}" type="presOf" srcId="{E2AF0CA8-9FDB-41E0-BCB7-F098BF412532}" destId="{9AF029CA-6D3D-46C4-922E-B26CC1BD6AA8}" srcOrd="0" destOrd="0" presId="urn:microsoft.com/office/officeart/2005/8/layout/pyramid2"/>
    <dgm:cxn modelId="{7CD2787F-85AA-4B96-B01E-65E7550E4E29}" type="presOf" srcId="{82BCFA27-9210-4531-AF6E-11EE36D1F4D5}" destId="{46D88511-83FE-40D6-BFFB-D50B00EFE1A7}" srcOrd="0" destOrd="0" presId="urn:microsoft.com/office/officeart/2005/8/layout/pyramid2"/>
    <dgm:cxn modelId="{2A0E66D3-469D-4AF6-AEC5-10EC39846F80}" type="presParOf" srcId="{DA22F28E-040A-49AA-A720-62D19CB7710E}" destId="{E1AD3884-7919-40C9-AF1C-5AD5761D7F0D}" srcOrd="0" destOrd="0" presId="urn:microsoft.com/office/officeart/2005/8/layout/pyramid2"/>
    <dgm:cxn modelId="{0BDDC674-090B-4AD8-A7F4-2D0205E1CAC2}" type="presParOf" srcId="{DA22F28E-040A-49AA-A720-62D19CB7710E}" destId="{C48AC583-9727-476F-90DF-D37B82213617}" srcOrd="1" destOrd="0" presId="urn:microsoft.com/office/officeart/2005/8/layout/pyramid2"/>
    <dgm:cxn modelId="{9717EF5C-2A44-446A-B4A6-602773E44CFD}" type="presParOf" srcId="{C48AC583-9727-476F-90DF-D37B82213617}" destId="{9AF029CA-6D3D-46C4-922E-B26CC1BD6AA8}" srcOrd="0" destOrd="0" presId="urn:microsoft.com/office/officeart/2005/8/layout/pyramid2"/>
    <dgm:cxn modelId="{9425ED3C-B8B4-4BA6-8840-F9049ED84056}" type="presParOf" srcId="{C48AC583-9727-476F-90DF-D37B82213617}" destId="{86EE7575-7F37-4248-AA30-61198EA32D99}" srcOrd="1" destOrd="0" presId="urn:microsoft.com/office/officeart/2005/8/layout/pyramid2"/>
    <dgm:cxn modelId="{F48AC028-791D-4AED-834F-2C6D2894589D}" type="presParOf" srcId="{C48AC583-9727-476F-90DF-D37B82213617}" destId="{8122A03C-C995-441B-A667-42AC33EAEB19}" srcOrd="2" destOrd="0" presId="urn:microsoft.com/office/officeart/2005/8/layout/pyramid2"/>
    <dgm:cxn modelId="{3ACFD023-6F5E-446D-AB41-9F954C1682B8}" type="presParOf" srcId="{C48AC583-9727-476F-90DF-D37B82213617}" destId="{F4FCE33D-95DF-4E88-9EA4-D9A2A2FC17E0}" srcOrd="3" destOrd="0" presId="urn:microsoft.com/office/officeart/2005/8/layout/pyramid2"/>
    <dgm:cxn modelId="{AE619113-A810-4498-80A9-C662DEA26779}" type="presParOf" srcId="{C48AC583-9727-476F-90DF-D37B82213617}" destId="{46D88511-83FE-40D6-BFFB-D50B00EFE1A7}" srcOrd="4" destOrd="0" presId="urn:microsoft.com/office/officeart/2005/8/layout/pyramid2"/>
    <dgm:cxn modelId="{DD72C43A-86C7-49FF-B3AD-B68361A4FA6D}" type="presParOf" srcId="{C48AC583-9727-476F-90DF-D37B82213617}" destId="{E20FDA25-9163-4267-8222-7537C89E49DC}" srcOrd="5" destOrd="0" presId="urn:microsoft.com/office/officeart/2005/8/layout/pyramid2"/>
    <dgm:cxn modelId="{064F3A74-4AC9-4BB9-87AF-A0A278EC4A15}" type="presParOf" srcId="{C48AC583-9727-476F-90DF-D37B82213617}" destId="{10C87DBD-6553-4483-9433-FC7776D97BA4}" srcOrd="6" destOrd="0" presId="urn:microsoft.com/office/officeart/2005/8/layout/pyramid2"/>
    <dgm:cxn modelId="{CB88B320-1609-468E-B88E-DBE366DA2A6F}" type="presParOf" srcId="{C48AC583-9727-476F-90DF-D37B82213617}" destId="{1CA7980D-26F9-4072-91B4-2C12554CF90B}" srcOrd="7" destOrd="0" presId="urn:microsoft.com/office/officeart/2005/8/layout/pyramid2"/>
    <dgm:cxn modelId="{41FBD594-C50E-4D5C-9C88-11CCF9C41A29}" type="presParOf" srcId="{C48AC583-9727-476F-90DF-D37B82213617}" destId="{088B71CC-4D7D-45F7-BBE7-E0825EA697D7}" srcOrd="8" destOrd="0" presId="urn:microsoft.com/office/officeart/2005/8/layout/pyramid2"/>
    <dgm:cxn modelId="{2C7A8B5E-79DE-4F83-B591-0C02B399C822}" type="presParOf" srcId="{C48AC583-9727-476F-90DF-D37B82213617}" destId="{2CBA47ED-35BA-4781-927A-1B0D80B30218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0C31E9E-9A35-479D-82BF-91D847034B67}" type="doc">
      <dgm:prSet loTypeId="urn:microsoft.com/office/officeart/2005/8/layout/p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ACA8C1D2-22E3-4B46-A670-618E8B446D64}">
      <dgm:prSet/>
      <dgm:spPr/>
      <dgm:t>
        <a:bodyPr/>
        <a:lstStyle/>
        <a:p>
          <a:pPr rtl="0"/>
          <a:r>
            <a:rPr lang="en-US" dirty="0" smtClean="0"/>
            <a:t>UBAT ANTI HIPERTENSI</a:t>
          </a:r>
          <a:endParaRPr lang="en-US" dirty="0"/>
        </a:p>
      </dgm:t>
    </dgm:pt>
    <dgm:pt modelId="{22625B6D-1CE2-4986-B3F2-50B3AC585431}" type="parTrans" cxnId="{2CE6AAE5-0803-4D78-8E36-7F2B2EC690F4}">
      <dgm:prSet/>
      <dgm:spPr/>
      <dgm:t>
        <a:bodyPr/>
        <a:lstStyle/>
        <a:p>
          <a:endParaRPr lang="en-US"/>
        </a:p>
      </dgm:t>
    </dgm:pt>
    <dgm:pt modelId="{CDA29FD0-AAB8-4B9B-9EE1-7361DF620A93}" type="sibTrans" cxnId="{2CE6AAE5-0803-4D78-8E36-7F2B2EC690F4}">
      <dgm:prSet/>
      <dgm:spPr/>
      <dgm:t>
        <a:bodyPr/>
        <a:lstStyle/>
        <a:p>
          <a:endParaRPr lang="en-US"/>
        </a:p>
      </dgm:t>
    </dgm:pt>
    <dgm:pt modelId="{856D268E-FCFE-49DD-8839-42228098A4EB}" type="pres">
      <dgm:prSet presAssocID="{80C31E9E-9A35-479D-82BF-91D847034B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C68A51-3571-4E62-B448-EE3C44C21281}" type="pres">
      <dgm:prSet presAssocID="{80C31E9E-9A35-479D-82BF-91D847034B67}" presName="bkgdShp" presStyleLbl="alignAccFollowNode1" presStyleIdx="0" presStyleCnt="1"/>
      <dgm:spPr/>
    </dgm:pt>
    <dgm:pt modelId="{BA92D648-49CA-4D8B-8874-7CA113E2377E}" type="pres">
      <dgm:prSet presAssocID="{80C31E9E-9A35-479D-82BF-91D847034B67}" presName="linComp" presStyleCnt="0"/>
      <dgm:spPr/>
    </dgm:pt>
    <dgm:pt modelId="{00D171B3-5E75-4A7C-B35C-33FEC63E667B}" type="pres">
      <dgm:prSet presAssocID="{ACA8C1D2-22E3-4B46-A670-618E8B446D64}" presName="compNode" presStyleCnt="0"/>
      <dgm:spPr/>
    </dgm:pt>
    <dgm:pt modelId="{CFAB4AD2-FF40-466B-BAFF-C0BC622D4A7A}" type="pres">
      <dgm:prSet presAssocID="{ACA8C1D2-22E3-4B46-A670-618E8B446D6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F70B9-7F59-4396-871B-B48130FECD7C}" type="pres">
      <dgm:prSet presAssocID="{ACA8C1D2-22E3-4B46-A670-618E8B446D64}" presName="invisiNode" presStyleLbl="node1" presStyleIdx="0" presStyleCnt="1"/>
      <dgm:spPr/>
    </dgm:pt>
    <dgm:pt modelId="{33D4F357-C18D-409B-B7D3-9899A6706CFA}" type="pres">
      <dgm:prSet presAssocID="{ACA8C1D2-22E3-4B46-A670-618E8B446D64}" presName="imagNode" presStyleLbl="fgImgPlace1" presStyleIdx="0" presStyleCnt="1" custScaleX="106487" custScaleY="13636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</dgm:ptLst>
  <dgm:cxnLst>
    <dgm:cxn modelId="{D2445F41-4CC0-4D06-A957-5B6B62A56068}" type="presOf" srcId="{ACA8C1D2-22E3-4B46-A670-618E8B446D64}" destId="{CFAB4AD2-FF40-466B-BAFF-C0BC622D4A7A}" srcOrd="0" destOrd="0" presId="urn:microsoft.com/office/officeart/2005/8/layout/pList2"/>
    <dgm:cxn modelId="{E80FAF64-4B58-41A2-A753-43E5D27F9EE6}" type="presOf" srcId="{80C31E9E-9A35-479D-82BF-91D847034B67}" destId="{856D268E-FCFE-49DD-8839-42228098A4EB}" srcOrd="0" destOrd="0" presId="urn:microsoft.com/office/officeart/2005/8/layout/pList2"/>
    <dgm:cxn modelId="{2CE6AAE5-0803-4D78-8E36-7F2B2EC690F4}" srcId="{80C31E9E-9A35-479D-82BF-91D847034B67}" destId="{ACA8C1D2-22E3-4B46-A670-618E8B446D64}" srcOrd="0" destOrd="0" parTransId="{22625B6D-1CE2-4986-B3F2-50B3AC585431}" sibTransId="{CDA29FD0-AAB8-4B9B-9EE1-7361DF620A93}"/>
    <dgm:cxn modelId="{81BB4559-3BD2-43BA-A4DA-18AC56A60DDA}" type="presParOf" srcId="{856D268E-FCFE-49DD-8839-42228098A4EB}" destId="{FCC68A51-3571-4E62-B448-EE3C44C21281}" srcOrd="0" destOrd="0" presId="urn:microsoft.com/office/officeart/2005/8/layout/pList2"/>
    <dgm:cxn modelId="{5A4DAC0D-83FD-4D1B-82FD-1097D5BA9DAC}" type="presParOf" srcId="{856D268E-FCFE-49DD-8839-42228098A4EB}" destId="{BA92D648-49CA-4D8B-8874-7CA113E2377E}" srcOrd="1" destOrd="0" presId="urn:microsoft.com/office/officeart/2005/8/layout/pList2"/>
    <dgm:cxn modelId="{269D69C6-18D9-4639-BE2C-9CDCE47C7CF3}" type="presParOf" srcId="{BA92D648-49CA-4D8B-8874-7CA113E2377E}" destId="{00D171B3-5E75-4A7C-B35C-33FEC63E667B}" srcOrd="0" destOrd="0" presId="urn:microsoft.com/office/officeart/2005/8/layout/pList2"/>
    <dgm:cxn modelId="{63A15FAD-6865-4EB2-B1DA-61D8E46176BE}" type="presParOf" srcId="{00D171B3-5E75-4A7C-B35C-33FEC63E667B}" destId="{CFAB4AD2-FF40-466B-BAFF-C0BC622D4A7A}" srcOrd="0" destOrd="0" presId="urn:microsoft.com/office/officeart/2005/8/layout/pList2"/>
    <dgm:cxn modelId="{48861639-A14D-4133-8FFD-DFD7BC0D839C}" type="presParOf" srcId="{00D171B3-5E75-4A7C-B35C-33FEC63E667B}" destId="{C29F70B9-7F59-4396-871B-B48130FECD7C}" srcOrd="1" destOrd="0" presId="urn:microsoft.com/office/officeart/2005/8/layout/pList2"/>
    <dgm:cxn modelId="{7562178B-EBFA-42E8-850A-93E60576040F}" type="presParOf" srcId="{00D171B3-5E75-4A7C-B35C-33FEC63E667B}" destId="{33D4F357-C18D-409B-B7D3-9899A6706CFA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3F9DCB-E8A6-4EA9-9A27-930234F7A381}">
      <dsp:nvSpPr>
        <dsp:cNvPr id="0" name=""/>
        <dsp:cNvSpPr/>
      </dsp:nvSpPr>
      <dsp:spPr>
        <a:xfrm>
          <a:off x="1945412" y="406336"/>
          <a:ext cx="5056632" cy="5056632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90% </a:t>
          </a:r>
          <a:r>
            <a:rPr lang="en-US" sz="2300" kern="1200" dirty="0" err="1" smtClean="0"/>
            <a:t>penyebab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sebenar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tidak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diketahui</a:t>
          </a:r>
          <a:r>
            <a:rPr lang="en-US" sz="2300" kern="1200" dirty="0" smtClean="0"/>
            <a:t> </a:t>
          </a:r>
          <a:endParaRPr lang="en-US" sz="2300" kern="1200" dirty="0"/>
        </a:p>
      </dsp:txBody>
      <dsp:txXfrm>
        <a:off x="4694655" y="1339405"/>
        <a:ext cx="1715643" cy="1685544"/>
      </dsp:txXfrm>
    </dsp:sp>
    <dsp:sp modelId="{7B32E607-0141-4C11-8AA2-C622FC7C3471}">
      <dsp:nvSpPr>
        <dsp:cNvPr id="0" name=""/>
        <dsp:cNvSpPr/>
      </dsp:nvSpPr>
      <dsp:spPr>
        <a:xfrm>
          <a:off x="1684755" y="556831"/>
          <a:ext cx="5056632" cy="5056632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>
          <a:noFill/>
        </a:ln>
        <a:effectLst>
          <a:glow rad="63500">
            <a:schemeClr val="accent2">
              <a:hueOff val="-8662909"/>
              <a:satOff val="7828"/>
              <a:lumOff val="884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Penyakit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pembuluh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darah</a:t>
          </a:r>
          <a:r>
            <a:rPr lang="en-US" sz="2300" kern="1200" dirty="0" smtClean="0"/>
            <a:t> </a:t>
          </a:r>
          <a:endParaRPr lang="en-US" sz="2300" kern="1200" dirty="0"/>
        </a:p>
      </dsp:txBody>
      <dsp:txXfrm>
        <a:off x="3069309" y="3747325"/>
        <a:ext cx="2287524" cy="1565148"/>
      </dsp:txXfrm>
    </dsp:sp>
    <dsp:sp modelId="{B16FB8C7-E39A-4F2E-BFC6-23633D719560}">
      <dsp:nvSpPr>
        <dsp:cNvPr id="0" name=""/>
        <dsp:cNvSpPr/>
      </dsp:nvSpPr>
      <dsp:spPr>
        <a:xfrm>
          <a:off x="1684755" y="556831"/>
          <a:ext cx="5056632" cy="5056632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Penyakit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sistem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endokrin</a:t>
          </a:r>
          <a:endParaRPr lang="en-US" sz="2300" kern="1200" dirty="0"/>
        </a:p>
      </dsp:txBody>
      <dsp:txXfrm>
        <a:off x="2226537" y="1550098"/>
        <a:ext cx="1715643" cy="168554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3C6653-FF0E-4E4F-9B9B-84F68049D977}">
      <dsp:nvSpPr>
        <dsp:cNvPr id="0" name=""/>
        <dsp:cNvSpPr/>
      </dsp:nvSpPr>
      <dsp:spPr>
        <a:xfrm>
          <a:off x="3831747" y="1105098"/>
          <a:ext cx="1480505" cy="148050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ECA94C9-9D38-4300-82AC-33CD085B0CF2}">
      <dsp:nvSpPr>
        <dsp:cNvPr id="0" name=""/>
        <dsp:cNvSpPr/>
      </dsp:nvSpPr>
      <dsp:spPr>
        <a:xfrm>
          <a:off x="3581403" y="0"/>
          <a:ext cx="1981193" cy="1008126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Pengambilan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garam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dihadkan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kepada</a:t>
          </a:r>
          <a:r>
            <a:rPr lang="en-US" sz="1500" kern="1200" dirty="0" smtClean="0"/>
            <a:t> 1 </a:t>
          </a:r>
          <a:r>
            <a:rPr lang="en-US" sz="1500" kern="1200" dirty="0" err="1" smtClean="0"/>
            <a:t>sudu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garam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sehari</a:t>
          </a:r>
          <a:r>
            <a:rPr lang="en-US" sz="1500" kern="1200" dirty="0" smtClean="0"/>
            <a:t> ( 6 g).</a:t>
          </a:r>
          <a:endParaRPr lang="en-US" sz="1500" kern="1200" dirty="0"/>
        </a:p>
      </dsp:txBody>
      <dsp:txXfrm>
        <a:off x="3581403" y="0"/>
        <a:ext cx="1981193" cy="1008126"/>
      </dsp:txXfrm>
    </dsp:sp>
    <dsp:sp modelId="{09416C5C-44F4-4AB8-A01E-4744ABF47D27}">
      <dsp:nvSpPr>
        <dsp:cNvPr id="0" name=""/>
        <dsp:cNvSpPr/>
      </dsp:nvSpPr>
      <dsp:spPr>
        <a:xfrm>
          <a:off x="4312294" y="1382572"/>
          <a:ext cx="1480505" cy="148050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8DEE682-956E-4226-AF82-646CAC793946}">
      <dsp:nvSpPr>
        <dsp:cNvPr id="0" name=""/>
        <dsp:cNvSpPr/>
      </dsp:nvSpPr>
      <dsp:spPr>
        <a:xfrm>
          <a:off x="5902603" y="960119"/>
          <a:ext cx="1753781" cy="1104138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Gunakan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perencah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asli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dalam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masakan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untuk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menggantikan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perasa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makanan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seperti</a:t>
          </a:r>
          <a:r>
            <a:rPr lang="en-US" sz="1500" kern="1200" dirty="0" smtClean="0"/>
            <a:t> MSG</a:t>
          </a:r>
          <a:endParaRPr lang="en-US" sz="1500" kern="1200" dirty="0"/>
        </a:p>
      </dsp:txBody>
      <dsp:txXfrm>
        <a:off x="5902603" y="960119"/>
        <a:ext cx="1753781" cy="1104138"/>
      </dsp:txXfrm>
    </dsp:sp>
    <dsp:sp modelId="{08AFC421-62F8-401A-AA53-5ADFE29FCDE1}">
      <dsp:nvSpPr>
        <dsp:cNvPr id="0" name=""/>
        <dsp:cNvSpPr/>
      </dsp:nvSpPr>
      <dsp:spPr>
        <a:xfrm>
          <a:off x="4312294" y="1937522"/>
          <a:ext cx="1480505" cy="148050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73D6E23-41C1-4FF2-911C-E0E678B56B5A}">
      <dsp:nvSpPr>
        <dsp:cNvPr id="0" name=""/>
        <dsp:cNvSpPr/>
      </dsp:nvSpPr>
      <dsp:spPr>
        <a:xfrm>
          <a:off x="5902603" y="2606725"/>
          <a:ext cx="1753781" cy="1233754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makanan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segar</a:t>
          </a:r>
          <a:r>
            <a:rPr lang="en-US" sz="1500" kern="1200" dirty="0" smtClean="0"/>
            <a:t>. </a:t>
          </a:r>
          <a:endParaRPr lang="en-US" sz="1500" kern="1200" dirty="0"/>
        </a:p>
      </dsp:txBody>
      <dsp:txXfrm>
        <a:off x="5902603" y="2606725"/>
        <a:ext cx="1753781" cy="1233754"/>
      </dsp:txXfrm>
    </dsp:sp>
    <dsp:sp modelId="{56F436B8-0F9E-41D3-85E6-5361446FFBD9}">
      <dsp:nvSpPr>
        <dsp:cNvPr id="0" name=""/>
        <dsp:cNvSpPr/>
      </dsp:nvSpPr>
      <dsp:spPr>
        <a:xfrm>
          <a:off x="3831747" y="2215476"/>
          <a:ext cx="1480505" cy="148050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6BAA298-82F5-4E4A-B2B4-514D66D70FD3}">
      <dsp:nvSpPr>
        <dsp:cNvPr id="0" name=""/>
        <dsp:cNvSpPr/>
      </dsp:nvSpPr>
      <dsp:spPr>
        <a:xfrm>
          <a:off x="3646684" y="3792474"/>
          <a:ext cx="1850631" cy="1008126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Elakkan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makanan</a:t>
          </a:r>
          <a:r>
            <a:rPr lang="en-US" sz="1500" kern="1200" dirty="0" smtClean="0"/>
            <a:t> yang </a:t>
          </a:r>
          <a:r>
            <a:rPr lang="en-US" sz="1500" kern="1200" dirty="0" err="1" smtClean="0"/>
            <a:t>telah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diproses</a:t>
          </a:r>
          <a:r>
            <a:rPr lang="en-US" sz="1500" kern="1200" dirty="0" smtClean="0"/>
            <a:t> , </a:t>
          </a:r>
          <a:r>
            <a:rPr lang="en-US" sz="1500" kern="1200" dirty="0" err="1" smtClean="0"/>
            <a:t>diawet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atau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ditinkan</a:t>
          </a:r>
          <a:endParaRPr lang="en-US" sz="1500" kern="1200" dirty="0"/>
        </a:p>
      </dsp:txBody>
      <dsp:txXfrm>
        <a:off x="3646684" y="3792474"/>
        <a:ext cx="1850631" cy="1008126"/>
      </dsp:txXfrm>
    </dsp:sp>
    <dsp:sp modelId="{A0E8B32A-9D05-40D3-B6BF-5C3977C6C4BF}">
      <dsp:nvSpPr>
        <dsp:cNvPr id="0" name=""/>
        <dsp:cNvSpPr/>
      </dsp:nvSpPr>
      <dsp:spPr>
        <a:xfrm>
          <a:off x="3351200" y="1937522"/>
          <a:ext cx="1480505" cy="148050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1C64916-781C-4379-8E07-6417CBA0351E}">
      <dsp:nvSpPr>
        <dsp:cNvPr id="0" name=""/>
        <dsp:cNvSpPr/>
      </dsp:nvSpPr>
      <dsp:spPr>
        <a:xfrm>
          <a:off x="1487614" y="2606725"/>
          <a:ext cx="1753781" cy="1233754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Hadkan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makanan</a:t>
          </a:r>
          <a:r>
            <a:rPr lang="en-US" sz="1500" kern="1200" dirty="0" smtClean="0"/>
            <a:t> yang </a:t>
          </a:r>
          <a:r>
            <a:rPr lang="en-US" sz="1500" kern="1200" dirty="0" err="1" smtClean="0"/>
            <a:t>tinggi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kandungan</a:t>
          </a:r>
          <a:r>
            <a:rPr lang="en-US" sz="1500" kern="1200" dirty="0" smtClean="0"/>
            <a:t> sodium</a:t>
          </a:r>
          <a:endParaRPr lang="en-US" sz="1500" kern="1200" dirty="0"/>
        </a:p>
      </dsp:txBody>
      <dsp:txXfrm>
        <a:off x="1487614" y="2606725"/>
        <a:ext cx="1753781" cy="1233754"/>
      </dsp:txXfrm>
    </dsp:sp>
    <dsp:sp modelId="{5BFD5E38-686E-4F27-8060-BB66B91EBBD0}">
      <dsp:nvSpPr>
        <dsp:cNvPr id="0" name=""/>
        <dsp:cNvSpPr/>
      </dsp:nvSpPr>
      <dsp:spPr>
        <a:xfrm>
          <a:off x="3351200" y="1382572"/>
          <a:ext cx="1480505" cy="148050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321D134-A443-4D57-807F-FDB98A12F13B}">
      <dsp:nvSpPr>
        <dsp:cNvPr id="0" name=""/>
        <dsp:cNvSpPr/>
      </dsp:nvSpPr>
      <dsp:spPr>
        <a:xfrm>
          <a:off x="1487614" y="960119"/>
          <a:ext cx="1753781" cy="1233754"/>
        </a:xfrm>
        <a:prstGeom prst="rect">
          <a:avLst/>
        </a:prstGeom>
        <a:noFill/>
        <a:ln w="120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Gunakan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perahan</a:t>
          </a:r>
          <a:r>
            <a:rPr lang="en-US" sz="1500" kern="1200" dirty="0" smtClean="0"/>
            <a:t> jus </a:t>
          </a:r>
          <a:r>
            <a:rPr lang="en-US" sz="1500" kern="1200" dirty="0" err="1" smtClean="0"/>
            <a:t>limau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untuk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menggantikan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garam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dalam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masakan</a:t>
          </a:r>
          <a:endParaRPr lang="en-US" sz="1500" kern="1200" dirty="0"/>
        </a:p>
      </dsp:txBody>
      <dsp:txXfrm>
        <a:off x="1487614" y="960119"/>
        <a:ext cx="1753781" cy="123375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C5B0D0-02C8-4DB7-8891-94975BAF17AA}">
      <dsp:nvSpPr>
        <dsp:cNvPr id="0" name=""/>
        <dsp:cNvSpPr/>
      </dsp:nvSpPr>
      <dsp:spPr>
        <a:xfrm>
          <a:off x="4057650" y="2571750"/>
          <a:ext cx="3143250" cy="314325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Elakkan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makan</a:t>
          </a:r>
          <a:r>
            <a:rPr lang="en-US" sz="1300" kern="1200" dirty="0" smtClean="0"/>
            <a:t> organ </a:t>
          </a:r>
          <a:r>
            <a:rPr lang="en-US" sz="1300" kern="1200" dirty="0" err="1" smtClean="0"/>
            <a:t>dalaman,kuning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telur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telur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ikan</a:t>
          </a:r>
          <a:endParaRPr lang="en-US" sz="1300" kern="1200" dirty="0"/>
        </a:p>
      </dsp:txBody>
      <dsp:txXfrm>
        <a:off x="4057650" y="2571750"/>
        <a:ext cx="3143250" cy="3143250"/>
      </dsp:txXfrm>
    </dsp:sp>
    <dsp:sp modelId="{2CDDC4C5-F684-49EC-AC61-E1D9BF4044D6}">
      <dsp:nvSpPr>
        <dsp:cNvPr id="0" name=""/>
        <dsp:cNvSpPr/>
      </dsp:nvSpPr>
      <dsp:spPr>
        <a:xfrm>
          <a:off x="2228850" y="1828800"/>
          <a:ext cx="2286000" cy="2286000"/>
        </a:xfrm>
        <a:prstGeom prst="gear6">
          <a:avLst/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Hadkan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pengambilan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udang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ketam,sotong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kerang</a:t>
          </a:r>
          <a:r>
            <a:rPr lang="en-US" sz="1300" kern="1200" dirty="0" smtClean="0"/>
            <a:t> 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siput</a:t>
          </a:r>
          <a:endParaRPr lang="en-US" sz="1300" kern="1200" dirty="0"/>
        </a:p>
      </dsp:txBody>
      <dsp:txXfrm>
        <a:off x="2228850" y="1828800"/>
        <a:ext cx="2286000" cy="2286000"/>
      </dsp:txXfrm>
    </dsp:sp>
    <dsp:sp modelId="{E7E3FCD8-B4AB-4B40-BB1F-6542A279A0F9}">
      <dsp:nvSpPr>
        <dsp:cNvPr id="0" name=""/>
        <dsp:cNvSpPr/>
      </dsp:nvSpPr>
      <dsp:spPr>
        <a:xfrm rot="20700000">
          <a:off x="3509243" y="251693"/>
          <a:ext cx="2239813" cy="2239813"/>
        </a:xfrm>
        <a:prstGeom prst="gear6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Pilihlah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susu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hasil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tenusu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rendah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lemak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atau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tanpa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lemak</a:t>
          </a:r>
          <a:r>
            <a:rPr lang="en-US" sz="1300" kern="1200" dirty="0" smtClean="0"/>
            <a:t> ( 2-3 </a:t>
          </a:r>
          <a:r>
            <a:rPr lang="en-US" sz="1300" kern="1200" dirty="0" err="1" smtClean="0"/>
            <a:t>hidangan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sehari</a:t>
          </a:r>
          <a:r>
            <a:rPr lang="en-US" sz="1300" kern="1200" dirty="0" smtClean="0"/>
            <a:t>)</a:t>
          </a:r>
          <a:endParaRPr lang="en-US" sz="1300" kern="1200" dirty="0"/>
        </a:p>
      </dsp:txBody>
      <dsp:txXfrm>
        <a:off x="4000500" y="742950"/>
        <a:ext cx="1257300" cy="1257300"/>
      </dsp:txXfrm>
    </dsp:sp>
    <dsp:sp modelId="{61B057BE-2658-4D53-9C4F-B6A3B5ED8899}">
      <dsp:nvSpPr>
        <dsp:cNvPr id="0" name=""/>
        <dsp:cNvSpPr/>
      </dsp:nvSpPr>
      <dsp:spPr>
        <a:xfrm>
          <a:off x="3832999" y="2087682"/>
          <a:ext cx="4023360" cy="4023360"/>
        </a:xfrm>
        <a:prstGeom prst="circularArrow">
          <a:avLst>
            <a:gd name="adj1" fmla="val 4687"/>
            <a:gd name="adj2" fmla="val 299029"/>
            <a:gd name="adj3" fmla="val 2543535"/>
            <a:gd name="adj4" fmla="val 15803529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89C1C-5C98-4926-9677-91D0B7BD6AAB}">
      <dsp:nvSpPr>
        <dsp:cNvPr id="0" name=""/>
        <dsp:cNvSpPr/>
      </dsp:nvSpPr>
      <dsp:spPr>
        <a:xfrm>
          <a:off x="1824003" y="1316468"/>
          <a:ext cx="2923222" cy="292322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2D843-67C9-4B5E-BE12-0F09750C8D1F}">
      <dsp:nvSpPr>
        <dsp:cNvPr id="0" name=""/>
        <dsp:cNvSpPr/>
      </dsp:nvSpPr>
      <dsp:spPr>
        <a:xfrm>
          <a:off x="2991151" y="-245436"/>
          <a:ext cx="3151822" cy="315182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33D60A-47DE-4225-A310-A7FB58F0EF84}">
      <dsp:nvSpPr>
        <dsp:cNvPr id="0" name=""/>
        <dsp:cNvSpPr/>
      </dsp:nvSpPr>
      <dsp:spPr>
        <a:xfrm>
          <a:off x="761999" y="1447799"/>
          <a:ext cx="4343400" cy="4343400"/>
        </a:xfrm>
        <a:prstGeom prst="ellipse">
          <a:avLst/>
        </a:prstGeom>
        <a:solidFill>
          <a:schemeClr val="accent5">
            <a:hueOff val="-3096517"/>
            <a:satOff val="31044"/>
            <a:lumOff val="-2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77A49-49C9-48D1-A46D-4214D997FA16}">
      <dsp:nvSpPr>
        <dsp:cNvPr id="0" name=""/>
        <dsp:cNvSpPr/>
      </dsp:nvSpPr>
      <dsp:spPr>
        <a:xfrm>
          <a:off x="1630679" y="2316480"/>
          <a:ext cx="2606040" cy="2606040"/>
        </a:xfrm>
        <a:prstGeom prst="ellipse">
          <a:avLst/>
        </a:prstGeom>
        <a:solidFill>
          <a:schemeClr val="accent5">
            <a:hueOff val="-1548258"/>
            <a:satOff val="15522"/>
            <a:lumOff val="-10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25507-9222-4F12-8B3C-6B02FB17911F}">
      <dsp:nvSpPr>
        <dsp:cNvPr id="0" name=""/>
        <dsp:cNvSpPr/>
      </dsp:nvSpPr>
      <dsp:spPr>
        <a:xfrm>
          <a:off x="2499360" y="3185160"/>
          <a:ext cx="868680" cy="86868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F104B-EAA0-4F4A-8637-C06DEA07CCDB}">
      <dsp:nvSpPr>
        <dsp:cNvPr id="0" name=""/>
        <dsp:cNvSpPr/>
      </dsp:nvSpPr>
      <dsp:spPr>
        <a:xfrm>
          <a:off x="5829299" y="0"/>
          <a:ext cx="2171700" cy="12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Elakkan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makanan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tinggi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lemak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tepu</a:t>
          </a:r>
          <a:r>
            <a:rPr lang="en-US" sz="1500" kern="1200" dirty="0" smtClean="0"/>
            <a:t> (</a:t>
          </a:r>
          <a:r>
            <a:rPr lang="en-US" sz="1500" kern="1200" dirty="0" err="1" smtClean="0"/>
            <a:t>minyak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kelapa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santan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mentega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minyak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sapi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lemak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daging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kulit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ayam</a:t>
          </a:r>
          <a:r>
            <a:rPr lang="en-US" sz="1500" kern="1200" dirty="0" smtClean="0"/>
            <a:t>)</a:t>
          </a:r>
          <a:endParaRPr lang="en-US" sz="1500" kern="1200" dirty="0"/>
        </a:p>
      </dsp:txBody>
      <dsp:txXfrm>
        <a:off x="5829299" y="0"/>
        <a:ext cx="2171700" cy="1266825"/>
      </dsp:txXfrm>
    </dsp:sp>
    <dsp:sp modelId="{0D04EC0F-CF5F-435F-8488-AD1BD7837D3F}">
      <dsp:nvSpPr>
        <dsp:cNvPr id="0" name=""/>
        <dsp:cNvSpPr/>
      </dsp:nvSpPr>
      <dsp:spPr>
        <a:xfrm>
          <a:off x="5286375" y="633412"/>
          <a:ext cx="54292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5691E6-03D0-4ACF-A7A0-D28088C5BFA3}">
      <dsp:nvSpPr>
        <dsp:cNvPr id="0" name=""/>
        <dsp:cNvSpPr/>
      </dsp:nvSpPr>
      <dsp:spPr>
        <a:xfrm rot="5400000">
          <a:off x="2616269" y="951566"/>
          <a:ext cx="2985363" cy="235050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BFC58-3DBF-4815-9E48-383AA6B0FDFA}">
      <dsp:nvSpPr>
        <dsp:cNvPr id="0" name=""/>
        <dsp:cNvSpPr/>
      </dsp:nvSpPr>
      <dsp:spPr>
        <a:xfrm>
          <a:off x="5829299" y="1266824"/>
          <a:ext cx="2171700" cy="12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Lebihkan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kukus,bakar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panggang,rebus,sup</a:t>
          </a:r>
          <a:r>
            <a:rPr lang="en-US" sz="1500" kern="1200" dirty="0" smtClean="0"/>
            <a:t> </a:t>
          </a:r>
          <a:endParaRPr lang="en-US" sz="1500" kern="1200" dirty="0"/>
        </a:p>
      </dsp:txBody>
      <dsp:txXfrm>
        <a:off x="5829299" y="1266824"/>
        <a:ext cx="2171700" cy="1266825"/>
      </dsp:txXfrm>
    </dsp:sp>
    <dsp:sp modelId="{71D172BF-2E35-4537-9253-2B546D17BFE2}">
      <dsp:nvSpPr>
        <dsp:cNvPr id="0" name=""/>
        <dsp:cNvSpPr/>
      </dsp:nvSpPr>
      <dsp:spPr>
        <a:xfrm>
          <a:off x="5286375" y="1900237"/>
          <a:ext cx="54292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4AB04C-487A-4F59-B28B-44991F4493E1}">
      <dsp:nvSpPr>
        <dsp:cNvPr id="0" name=""/>
        <dsp:cNvSpPr/>
      </dsp:nvSpPr>
      <dsp:spPr>
        <a:xfrm rot="5400000">
          <a:off x="3257066" y="2198629"/>
          <a:ext cx="2326325" cy="1727949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823297-EB79-420E-A5A8-D3A5FE2825D7}">
      <dsp:nvSpPr>
        <dsp:cNvPr id="0" name=""/>
        <dsp:cNvSpPr/>
      </dsp:nvSpPr>
      <dsp:spPr>
        <a:xfrm>
          <a:off x="5829299" y="2533650"/>
          <a:ext cx="2171700" cy="12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9050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Kurangkan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penggunaan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minyak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semasa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memasak</a:t>
          </a:r>
          <a:endParaRPr lang="en-US" sz="1500" kern="1200" dirty="0"/>
        </a:p>
      </dsp:txBody>
      <dsp:txXfrm>
        <a:off x="5829299" y="2533650"/>
        <a:ext cx="2171700" cy="1266825"/>
      </dsp:txXfrm>
    </dsp:sp>
    <dsp:sp modelId="{C14F2306-F4CA-4EA7-841E-36D29885F093}">
      <dsp:nvSpPr>
        <dsp:cNvPr id="0" name=""/>
        <dsp:cNvSpPr/>
      </dsp:nvSpPr>
      <dsp:spPr>
        <a:xfrm>
          <a:off x="5286375" y="3167062"/>
          <a:ext cx="54292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C3075-B35F-4DE0-835E-5BCA0817C80D}">
      <dsp:nvSpPr>
        <dsp:cNvPr id="0" name=""/>
        <dsp:cNvSpPr/>
      </dsp:nvSpPr>
      <dsp:spPr>
        <a:xfrm rot="5400000">
          <a:off x="3898658" y="3444678"/>
          <a:ext cx="1662074" cy="1105395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3CCD3E-4FFF-4635-962A-919DF2E4802B}">
      <dsp:nvSpPr>
        <dsp:cNvPr id="0" name=""/>
        <dsp:cNvSpPr/>
      </dsp:nvSpPr>
      <dsp:spPr>
        <a:xfrm>
          <a:off x="1333500" y="0"/>
          <a:ext cx="6019800" cy="60198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8A7755-C14B-45BC-B3B8-8CCBCEFDFCFA}">
      <dsp:nvSpPr>
        <dsp:cNvPr id="0" name=""/>
        <dsp:cNvSpPr/>
      </dsp:nvSpPr>
      <dsp:spPr>
        <a:xfrm>
          <a:off x="1905381" y="571880"/>
          <a:ext cx="2347722" cy="234772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Penyakit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buah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pinggang</a:t>
          </a:r>
          <a:r>
            <a:rPr lang="en-US" sz="2600" kern="1200" dirty="0" smtClean="0"/>
            <a:t> </a:t>
          </a:r>
          <a:endParaRPr lang="en-US" sz="2600" kern="1200" dirty="0"/>
        </a:p>
      </dsp:txBody>
      <dsp:txXfrm>
        <a:off x="1905381" y="571880"/>
        <a:ext cx="2347722" cy="2347722"/>
      </dsp:txXfrm>
    </dsp:sp>
    <dsp:sp modelId="{935DE698-DF44-4B24-945D-BAFCC07D68EF}">
      <dsp:nvSpPr>
        <dsp:cNvPr id="0" name=""/>
        <dsp:cNvSpPr/>
      </dsp:nvSpPr>
      <dsp:spPr>
        <a:xfrm>
          <a:off x="4433697" y="571880"/>
          <a:ext cx="2347722" cy="2347722"/>
        </a:xfrm>
        <a:prstGeom prst="roundRect">
          <a:avLst/>
        </a:prstGeom>
        <a:solidFill>
          <a:schemeClr val="accent2">
            <a:hueOff val="-5775273"/>
            <a:satOff val="5219"/>
            <a:lumOff val="589"/>
            <a:alphaOff val="0"/>
          </a:schemeClr>
        </a:solidFill>
        <a:ln>
          <a:noFill/>
        </a:ln>
        <a:effectLst>
          <a:glow rad="63500">
            <a:schemeClr val="accent2">
              <a:hueOff val="-5775273"/>
              <a:satOff val="5219"/>
              <a:lumOff val="589"/>
              <a:alphaOff val="0"/>
              <a:alpha val="45000"/>
              <a:satMod val="12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Ubatan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seperti</a:t>
          </a:r>
          <a:r>
            <a:rPr lang="en-US" sz="2600" kern="1200" dirty="0" smtClean="0"/>
            <a:t> steroid, </a:t>
          </a:r>
          <a:r>
            <a:rPr lang="en-US" sz="2600" kern="1200" dirty="0" err="1" smtClean="0"/>
            <a:t>antiradang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bukan</a:t>
          </a:r>
          <a:r>
            <a:rPr lang="en-US" sz="2600" kern="1200" dirty="0" smtClean="0"/>
            <a:t> steroid </a:t>
          </a:r>
          <a:endParaRPr lang="en-US" sz="2600" kern="1200" dirty="0"/>
        </a:p>
      </dsp:txBody>
      <dsp:txXfrm>
        <a:off x="4433697" y="571880"/>
        <a:ext cx="2347722" cy="2347722"/>
      </dsp:txXfrm>
    </dsp:sp>
    <dsp:sp modelId="{E8783349-9D1B-4162-A58C-7DB2BE71691B}">
      <dsp:nvSpPr>
        <dsp:cNvPr id="0" name=""/>
        <dsp:cNvSpPr/>
      </dsp:nvSpPr>
      <dsp:spPr>
        <a:xfrm>
          <a:off x="1905381" y="3100197"/>
          <a:ext cx="2347722" cy="2347722"/>
        </a:xfrm>
        <a:prstGeom prst="roundRect">
          <a:avLst/>
        </a:prstGeom>
        <a:solidFill>
          <a:schemeClr val="accent2">
            <a:hueOff val="-11550546"/>
            <a:satOff val="10438"/>
            <a:lumOff val="1179"/>
            <a:alphaOff val="0"/>
          </a:schemeClr>
        </a:solidFill>
        <a:ln>
          <a:noFill/>
        </a:ln>
        <a:effectLst>
          <a:glow rad="63500">
            <a:schemeClr val="accent2">
              <a:hueOff val="-11550546"/>
              <a:satOff val="10438"/>
              <a:lumOff val="1179"/>
              <a:alphaOff val="0"/>
              <a:alpha val="45000"/>
              <a:satMod val="12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Faktor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keturunan</a:t>
          </a:r>
          <a:r>
            <a:rPr lang="en-US" sz="2600" kern="1200" dirty="0" smtClean="0"/>
            <a:t> </a:t>
          </a:r>
          <a:endParaRPr lang="en-US" sz="2600" kern="1200" dirty="0"/>
        </a:p>
      </dsp:txBody>
      <dsp:txXfrm>
        <a:off x="1905381" y="3100197"/>
        <a:ext cx="2347722" cy="2347722"/>
      </dsp:txXfrm>
    </dsp:sp>
    <dsp:sp modelId="{8B92DEA9-F533-4B0C-B7A4-5D9BF5866A12}">
      <dsp:nvSpPr>
        <dsp:cNvPr id="0" name=""/>
        <dsp:cNvSpPr/>
      </dsp:nvSpPr>
      <dsp:spPr>
        <a:xfrm>
          <a:off x="4433697" y="3100197"/>
          <a:ext cx="2347722" cy="2347722"/>
        </a:xfrm>
        <a:prstGeom prst="roundRec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Alkohol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dan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merokok</a:t>
          </a:r>
          <a:endParaRPr lang="en-US" sz="2600" kern="1200" dirty="0"/>
        </a:p>
      </dsp:txBody>
      <dsp:txXfrm>
        <a:off x="4433697" y="3100197"/>
        <a:ext cx="2347722" cy="234772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7BF9E2-E3F9-418D-9A28-B571C58B34C5}">
      <dsp:nvSpPr>
        <dsp:cNvPr id="0" name=""/>
        <dsp:cNvSpPr/>
      </dsp:nvSpPr>
      <dsp:spPr>
        <a:xfrm>
          <a:off x="1263318" y="2609"/>
          <a:ext cx="2494545" cy="249454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Cara </a:t>
          </a:r>
          <a:r>
            <a:rPr lang="en-US" sz="2600" kern="1200" dirty="0" err="1" smtClean="0"/>
            <a:t>hidup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tidak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aktif</a:t>
          </a:r>
          <a:r>
            <a:rPr lang="en-US" sz="2600" kern="1200" dirty="0" smtClean="0"/>
            <a:t> </a:t>
          </a:r>
          <a:endParaRPr lang="en-US" sz="2600" kern="1200" dirty="0"/>
        </a:p>
      </dsp:txBody>
      <dsp:txXfrm>
        <a:off x="1263318" y="2609"/>
        <a:ext cx="2494545" cy="2494545"/>
      </dsp:txXfrm>
    </dsp:sp>
    <dsp:sp modelId="{92A370A0-DE99-4F65-A3D4-BD8A6222CCD6}">
      <dsp:nvSpPr>
        <dsp:cNvPr id="0" name=""/>
        <dsp:cNvSpPr/>
      </dsp:nvSpPr>
      <dsp:spPr>
        <a:xfrm rot="10800000">
          <a:off x="2074045" y="2819262"/>
          <a:ext cx="873090" cy="682869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9D0F5E-499C-453C-9E3F-DA812953DAF9}">
      <dsp:nvSpPr>
        <dsp:cNvPr id="0" name=""/>
        <dsp:cNvSpPr/>
      </dsp:nvSpPr>
      <dsp:spPr>
        <a:xfrm>
          <a:off x="1678660" y="3785587"/>
          <a:ext cx="1663861" cy="1663861"/>
        </a:xfrm>
        <a:prstGeom prst="ellipse">
          <a:avLst/>
        </a:prstGeom>
        <a:solidFill>
          <a:schemeClr val="accent2">
            <a:hueOff val="-5775273"/>
            <a:satOff val="5219"/>
            <a:lumOff val="589"/>
            <a:alphaOff val="0"/>
          </a:schemeClr>
        </a:solidFill>
        <a:ln>
          <a:noFill/>
        </a:ln>
        <a:effectLst>
          <a:glow rad="63500">
            <a:schemeClr val="accent2">
              <a:hueOff val="-5775273"/>
              <a:satOff val="5219"/>
              <a:lumOff val="589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Umur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melebihi</a:t>
          </a:r>
          <a:r>
            <a:rPr lang="en-US" sz="2300" kern="1200" dirty="0" smtClean="0"/>
            <a:t> 35 </a:t>
          </a:r>
          <a:r>
            <a:rPr lang="en-US" sz="2300" kern="1200" dirty="0" err="1" smtClean="0"/>
            <a:t>tahun</a:t>
          </a:r>
          <a:r>
            <a:rPr lang="en-US" sz="2300" kern="1200" dirty="0" smtClean="0"/>
            <a:t> </a:t>
          </a:r>
          <a:endParaRPr lang="en-US" sz="2300" kern="1200" dirty="0"/>
        </a:p>
      </dsp:txBody>
      <dsp:txXfrm>
        <a:off x="1678660" y="3785587"/>
        <a:ext cx="1663861" cy="1663861"/>
      </dsp:txXfrm>
    </dsp:sp>
    <dsp:sp modelId="{2DB28F5E-1E1C-453D-8533-11A7A2257D31}">
      <dsp:nvSpPr>
        <dsp:cNvPr id="0" name=""/>
        <dsp:cNvSpPr/>
      </dsp:nvSpPr>
      <dsp:spPr>
        <a:xfrm rot="5400000">
          <a:off x="3964281" y="4276083"/>
          <a:ext cx="873090" cy="682869"/>
        </a:xfrm>
        <a:prstGeom prst="triangle">
          <a:avLst/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>
          <a:noFill/>
        </a:ln>
        <a:effectLst>
          <a:glow rad="63500">
            <a:schemeClr val="accent2">
              <a:hueOff val="-8662909"/>
              <a:satOff val="7828"/>
              <a:lumOff val="884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774C86-C32C-4FD7-AC51-B5FB82191782}">
      <dsp:nvSpPr>
        <dsp:cNvPr id="0" name=""/>
        <dsp:cNvSpPr/>
      </dsp:nvSpPr>
      <dsp:spPr>
        <a:xfrm>
          <a:off x="5420478" y="3785587"/>
          <a:ext cx="1663861" cy="1663861"/>
        </a:xfrm>
        <a:prstGeom prst="ellipse">
          <a:avLst/>
        </a:prstGeom>
        <a:solidFill>
          <a:schemeClr val="accent2">
            <a:hueOff val="-11550546"/>
            <a:satOff val="10438"/>
            <a:lumOff val="1179"/>
            <a:alphaOff val="0"/>
          </a:schemeClr>
        </a:solidFill>
        <a:ln>
          <a:noFill/>
        </a:ln>
        <a:effectLst>
          <a:glow rad="63500">
            <a:schemeClr val="accent2">
              <a:hueOff val="-11550546"/>
              <a:satOff val="10438"/>
              <a:lumOff val="1179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Merokok</a:t>
          </a:r>
          <a:r>
            <a:rPr lang="en-US" sz="2300" kern="1200" dirty="0" smtClean="0"/>
            <a:t> </a:t>
          </a:r>
          <a:endParaRPr lang="en-US" sz="2300" kern="1200" dirty="0"/>
        </a:p>
      </dsp:txBody>
      <dsp:txXfrm>
        <a:off x="5420478" y="3785587"/>
        <a:ext cx="1663861" cy="1663861"/>
      </dsp:txXfrm>
    </dsp:sp>
    <dsp:sp modelId="{D3EE2A60-85F0-4A13-8C1F-2A87A50F5A8C}">
      <dsp:nvSpPr>
        <dsp:cNvPr id="0" name=""/>
        <dsp:cNvSpPr/>
      </dsp:nvSpPr>
      <dsp:spPr>
        <a:xfrm>
          <a:off x="5815863" y="2780609"/>
          <a:ext cx="873090" cy="682869"/>
        </a:xfrm>
        <a:prstGeom prst="triangle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113A04-24DB-493A-9932-9AB044F6C8E8}">
      <dsp:nvSpPr>
        <dsp:cNvPr id="0" name=""/>
        <dsp:cNvSpPr/>
      </dsp:nvSpPr>
      <dsp:spPr>
        <a:xfrm>
          <a:off x="5005136" y="2609"/>
          <a:ext cx="2494545" cy="2494545"/>
        </a:xfrm>
        <a:prstGeom prst="ellipse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Kegemukan</a:t>
          </a:r>
          <a:r>
            <a:rPr lang="en-US" sz="2600" kern="1200" dirty="0" smtClean="0"/>
            <a:t> </a:t>
          </a:r>
          <a:endParaRPr lang="en-US" sz="2600" kern="1200" dirty="0"/>
        </a:p>
      </dsp:txBody>
      <dsp:txXfrm>
        <a:off x="5005136" y="2609"/>
        <a:ext cx="2494545" cy="249454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678D43-B070-4B98-B942-B2458FFE51D7}">
      <dsp:nvSpPr>
        <dsp:cNvPr id="0" name=""/>
        <dsp:cNvSpPr/>
      </dsp:nvSpPr>
      <dsp:spPr>
        <a:xfrm>
          <a:off x="1395339" y="442839"/>
          <a:ext cx="2918753" cy="2918753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5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  <a:sp3d extrusionH="28000" prstMaterial="matte"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Paras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kolesterol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tinggi</a:t>
          </a:r>
          <a:r>
            <a:rPr lang="en-US" sz="2400" kern="1200" dirty="0" smtClean="0"/>
            <a:t> </a:t>
          </a:r>
          <a:endParaRPr lang="en-US" sz="2400" kern="1200" dirty="0"/>
        </a:p>
      </dsp:txBody>
      <dsp:txXfrm>
        <a:off x="1395339" y="442839"/>
        <a:ext cx="2918753" cy="2918753"/>
      </dsp:txXfrm>
    </dsp:sp>
    <dsp:sp modelId="{5004104B-CC7D-4FF2-BA35-418AE2EF3F61}">
      <dsp:nvSpPr>
        <dsp:cNvPr id="0" name=""/>
        <dsp:cNvSpPr/>
      </dsp:nvSpPr>
      <dsp:spPr>
        <a:xfrm rot="5400000">
          <a:off x="4448907" y="442839"/>
          <a:ext cx="2918753" cy="2918753"/>
        </a:xfrm>
        <a:prstGeom prst="pieWedge">
          <a:avLst/>
        </a:prstGeom>
        <a:solidFill>
          <a:schemeClr val="accent5">
            <a:hueOff val="-1032172"/>
            <a:satOff val="10348"/>
            <a:lumOff val="-7190"/>
            <a:alphaOff val="0"/>
          </a:schemeClr>
        </a:solidFill>
        <a:ln>
          <a:noFill/>
        </a:ln>
        <a:effectLst>
          <a:glow rad="63500">
            <a:schemeClr val="accent5">
              <a:hueOff val="-1032172"/>
              <a:satOff val="10348"/>
              <a:lumOff val="-719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  <a:sp3d extrusionH="28000" prstMaterial="matte"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Sejarah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keluarga</a:t>
          </a:r>
          <a:r>
            <a:rPr lang="en-US" sz="2400" kern="1200" dirty="0" smtClean="0"/>
            <a:t> </a:t>
          </a:r>
          <a:endParaRPr lang="en-US" sz="2400" kern="1200" dirty="0"/>
        </a:p>
      </dsp:txBody>
      <dsp:txXfrm rot="5400000">
        <a:off x="4448907" y="442839"/>
        <a:ext cx="2918753" cy="2918753"/>
      </dsp:txXfrm>
    </dsp:sp>
    <dsp:sp modelId="{1DCC05BD-FAA6-4343-B75C-D634F354A9D8}">
      <dsp:nvSpPr>
        <dsp:cNvPr id="0" name=""/>
        <dsp:cNvSpPr/>
      </dsp:nvSpPr>
      <dsp:spPr>
        <a:xfrm rot="10800000">
          <a:off x="4448907" y="3496407"/>
          <a:ext cx="2918753" cy="2918753"/>
        </a:xfrm>
        <a:prstGeom prst="pieWedge">
          <a:avLst/>
        </a:prstGeom>
        <a:solidFill>
          <a:schemeClr val="accent5">
            <a:hueOff val="-2064345"/>
            <a:satOff val="20696"/>
            <a:lumOff val="-14379"/>
            <a:alphaOff val="0"/>
          </a:schemeClr>
        </a:solidFill>
        <a:ln>
          <a:noFill/>
        </a:ln>
        <a:effectLst>
          <a:glow rad="63500">
            <a:schemeClr val="accent5">
              <a:hueOff val="-2064345"/>
              <a:satOff val="20696"/>
              <a:lumOff val="-14379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  <a:sp3d extrusionH="28000" prstMaterial="matte"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Pengambilan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alkohol</a:t>
          </a:r>
          <a:r>
            <a:rPr lang="en-US" sz="2400" kern="1200" dirty="0" smtClean="0"/>
            <a:t> yang </a:t>
          </a:r>
          <a:r>
            <a:rPr lang="en-US" sz="2400" kern="1200" dirty="0" err="1" smtClean="0"/>
            <a:t>berlebihan</a:t>
          </a:r>
          <a:r>
            <a:rPr lang="en-US" sz="2400" kern="1200" dirty="0" smtClean="0"/>
            <a:t> </a:t>
          </a:r>
          <a:endParaRPr lang="en-US" sz="2400" kern="1200" dirty="0"/>
        </a:p>
      </dsp:txBody>
      <dsp:txXfrm rot="10800000">
        <a:off x="4448907" y="3496407"/>
        <a:ext cx="2918753" cy="2918753"/>
      </dsp:txXfrm>
    </dsp:sp>
    <dsp:sp modelId="{2E925040-2C3A-4FA0-8D09-31A3EF97DE81}">
      <dsp:nvSpPr>
        <dsp:cNvPr id="0" name=""/>
        <dsp:cNvSpPr/>
      </dsp:nvSpPr>
      <dsp:spPr>
        <a:xfrm rot="16200000">
          <a:off x="1395339" y="3496407"/>
          <a:ext cx="2918753" cy="2918753"/>
        </a:xfrm>
        <a:prstGeom prst="pieWedge">
          <a:avLst/>
        </a:prstGeom>
        <a:solidFill>
          <a:schemeClr val="accent5">
            <a:hueOff val="-3096517"/>
            <a:satOff val="31044"/>
            <a:lumOff val="-21569"/>
            <a:alphaOff val="0"/>
          </a:schemeClr>
        </a:solidFill>
        <a:ln>
          <a:noFill/>
        </a:ln>
        <a:effectLst>
          <a:glow rad="63500">
            <a:schemeClr val="accent5">
              <a:hueOff val="-3096517"/>
              <a:satOff val="31044"/>
              <a:lumOff val="-21569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  <a:sp3d extrusionH="28000" prstMaterial="matte"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Pengambilan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garam</a:t>
          </a:r>
          <a:r>
            <a:rPr lang="en-US" sz="2400" kern="1200" dirty="0" smtClean="0"/>
            <a:t> yang </a:t>
          </a:r>
          <a:r>
            <a:rPr lang="en-US" sz="2400" kern="1200" dirty="0" err="1" smtClean="0"/>
            <a:t>tinggi</a:t>
          </a:r>
          <a:endParaRPr lang="en-US" sz="2400" kern="1200" dirty="0"/>
        </a:p>
      </dsp:txBody>
      <dsp:txXfrm rot="16200000">
        <a:off x="1395339" y="3496407"/>
        <a:ext cx="2918753" cy="2918753"/>
      </dsp:txXfrm>
    </dsp:sp>
    <dsp:sp modelId="{FCF47E9A-85E8-48D9-ABD8-DD2C4880D7E9}">
      <dsp:nvSpPr>
        <dsp:cNvPr id="0" name=""/>
        <dsp:cNvSpPr/>
      </dsp:nvSpPr>
      <dsp:spPr>
        <a:xfrm>
          <a:off x="3877627" y="2822330"/>
          <a:ext cx="1007745" cy="876300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9CB94-C68F-44AD-93CC-DAFFBEEF2037}">
      <dsp:nvSpPr>
        <dsp:cNvPr id="0" name=""/>
        <dsp:cNvSpPr/>
      </dsp:nvSpPr>
      <dsp:spPr>
        <a:xfrm rot="10800000">
          <a:off x="3877627" y="3159369"/>
          <a:ext cx="1007745" cy="876300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B402CF-8865-42B4-9751-5DA45CEA8B9D}">
      <dsp:nvSpPr>
        <dsp:cNvPr id="0" name=""/>
        <dsp:cNvSpPr/>
      </dsp:nvSpPr>
      <dsp:spPr>
        <a:xfrm>
          <a:off x="0" y="1805940"/>
          <a:ext cx="8763000" cy="2407920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026BE9-AEA6-48D0-A4BC-71FBA3DCA37D}">
      <dsp:nvSpPr>
        <dsp:cNvPr id="0" name=""/>
        <dsp:cNvSpPr/>
      </dsp:nvSpPr>
      <dsp:spPr>
        <a:xfrm>
          <a:off x="96" y="0"/>
          <a:ext cx="3847076" cy="240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b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Selalunya</a:t>
          </a:r>
          <a:r>
            <a:rPr lang="en-US" sz="2700" kern="1200" dirty="0" smtClean="0"/>
            <a:t>, </a:t>
          </a:r>
          <a:r>
            <a:rPr lang="en-US" sz="2700" kern="1200" dirty="0" err="1" smtClean="0"/>
            <a:t>hypertensi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tidak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menunjukan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sebarang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tanda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dan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gejala</a:t>
          </a:r>
          <a:r>
            <a:rPr lang="en-US" sz="2700" kern="1200" dirty="0" smtClean="0"/>
            <a:t>. </a:t>
          </a:r>
          <a:endParaRPr lang="en-US" sz="2700" kern="1200" dirty="0"/>
        </a:p>
      </dsp:txBody>
      <dsp:txXfrm>
        <a:off x="96" y="0"/>
        <a:ext cx="3847076" cy="2407920"/>
      </dsp:txXfrm>
    </dsp:sp>
    <dsp:sp modelId="{918B9799-A79A-4625-86EB-445CD3FCC991}">
      <dsp:nvSpPr>
        <dsp:cNvPr id="0" name=""/>
        <dsp:cNvSpPr/>
      </dsp:nvSpPr>
      <dsp:spPr>
        <a:xfrm>
          <a:off x="1622644" y="2708910"/>
          <a:ext cx="601980" cy="60198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50CF1-27FD-4E86-82A0-D4C72E544041}">
      <dsp:nvSpPr>
        <dsp:cNvPr id="0" name=""/>
        <dsp:cNvSpPr/>
      </dsp:nvSpPr>
      <dsp:spPr>
        <a:xfrm>
          <a:off x="3886182" y="3611880"/>
          <a:ext cx="3847076" cy="240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Kadang-kadang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pesakit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mungkin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mengalami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tanda-tanda</a:t>
          </a:r>
          <a:r>
            <a:rPr lang="en-US" sz="2700" kern="1200" dirty="0" smtClean="0"/>
            <a:t> yang </a:t>
          </a:r>
          <a:r>
            <a:rPr lang="en-US" sz="2700" kern="1200" dirty="0" err="1" smtClean="0"/>
            <a:t>tidak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spesifik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seperti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pening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atau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sakit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kepala</a:t>
          </a:r>
          <a:r>
            <a:rPr lang="en-US" sz="2700" kern="1200" dirty="0" smtClean="0"/>
            <a:t>. </a:t>
          </a:r>
          <a:endParaRPr lang="en-US" sz="2700" kern="1200" dirty="0"/>
        </a:p>
      </dsp:txBody>
      <dsp:txXfrm>
        <a:off x="3886182" y="3611880"/>
        <a:ext cx="3847076" cy="2407920"/>
      </dsp:txXfrm>
    </dsp:sp>
    <dsp:sp modelId="{20BDC0EE-9A53-4033-B544-FC9A963E6B30}">
      <dsp:nvSpPr>
        <dsp:cNvPr id="0" name=""/>
        <dsp:cNvSpPr/>
      </dsp:nvSpPr>
      <dsp:spPr>
        <a:xfrm>
          <a:off x="5662075" y="2708910"/>
          <a:ext cx="601980" cy="60198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84F24F-A64C-4FEE-B757-B63CBBA76603}">
      <dsp:nvSpPr>
        <dsp:cNvPr id="0" name=""/>
        <dsp:cNvSpPr/>
      </dsp:nvSpPr>
      <dsp:spPr>
        <a:xfrm>
          <a:off x="3034283" y="51815"/>
          <a:ext cx="2694432" cy="269443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alpha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i="1" kern="1200" dirty="0" err="1" smtClean="0"/>
            <a:t>kekeliruan</a:t>
          </a:r>
          <a:endParaRPr lang="en-US" sz="2100" i="1" kern="1200" dirty="0"/>
        </a:p>
      </dsp:txBody>
      <dsp:txXfrm>
        <a:off x="3345179" y="414527"/>
        <a:ext cx="2072640" cy="854964"/>
      </dsp:txXfrm>
    </dsp:sp>
    <dsp:sp modelId="{7D038182-D12F-4D69-BC04-06BD2ADBC5C9}">
      <dsp:nvSpPr>
        <dsp:cNvPr id="0" name=""/>
        <dsp:cNvSpPr/>
      </dsp:nvSpPr>
      <dsp:spPr>
        <a:xfrm>
          <a:off x="4122424" y="1209041"/>
          <a:ext cx="2694432" cy="2694432"/>
        </a:xfrm>
        <a:prstGeom prst="ellipse">
          <a:avLst/>
        </a:prstGeom>
        <a:solidFill>
          <a:schemeClr val="accent2">
            <a:alpha val="50000"/>
            <a:hueOff val="-5775273"/>
            <a:satOff val="5219"/>
            <a:lumOff val="589"/>
            <a:alphaOff val="0"/>
          </a:schemeClr>
        </a:solidFill>
        <a:ln>
          <a:noFill/>
        </a:ln>
        <a:effectLst>
          <a:glow rad="63500">
            <a:schemeClr val="accent2">
              <a:alpha val="50000"/>
              <a:hueOff val="-5775273"/>
              <a:satOff val="5219"/>
              <a:lumOff val="58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i="1" kern="1200" dirty="0" err="1" smtClean="0"/>
            <a:t>khayal</a:t>
          </a:r>
          <a:endParaRPr lang="en-US" sz="2100" i="1" kern="1200" dirty="0"/>
        </a:p>
      </dsp:txBody>
      <dsp:txXfrm>
        <a:off x="5573272" y="1519937"/>
        <a:ext cx="1036320" cy="2072640"/>
      </dsp:txXfrm>
    </dsp:sp>
    <dsp:sp modelId="{98570E3B-A7DA-4D51-A3BC-BA97C3266AA5}">
      <dsp:nvSpPr>
        <dsp:cNvPr id="0" name=""/>
        <dsp:cNvSpPr/>
      </dsp:nvSpPr>
      <dsp:spPr>
        <a:xfrm>
          <a:off x="3034283" y="2435352"/>
          <a:ext cx="2694432" cy="2694432"/>
        </a:xfrm>
        <a:prstGeom prst="ellipse">
          <a:avLst/>
        </a:prstGeom>
        <a:solidFill>
          <a:schemeClr val="accent2">
            <a:alpha val="50000"/>
            <a:hueOff val="-11550546"/>
            <a:satOff val="10438"/>
            <a:lumOff val="1179"/>
            <a:alphaOff val="0"/>
          </a:schemeClr>
        </a:solidFill>
        <a:ln>
          <a:noFill/>
        </a:ln>
        <a:effectLst>
          <a:glow rad="63500">
            <a:schemeClr val="accent2">
              <a:alpha val="50000"/>
              <a:hueOff val="-11550546"/>
              <a:satOff val="10438"/>
              <a:lumOff val="1179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i="1" kern="1200" dirty="0" err="1" smtClean="0"/>
            <a:t>sawan</a:t>
          </a:r>
          <a:r>
            <a:rPr lang="en-US" sz="2100" i="1" kern="1200" dirty="0" smtClean="0"/>
            <a:t> </a:t>
          </a:r>
          <a:endParaRPr lang="en-US" sz="2100" kern="1200" dirty="0"/>
        </a:p>
      </dsp:txBody>
      <dsp:txXfrm>
        <a:off x="3345179" y="3912107"/>
        <a:ext cx="2072640" cy="854964"/>
      </dsp:txXfrm>
    </dsp:sp>
    <dsp:sp modelId="{26FC0D86-945E-4907-ABE6-E17DD8611B6E}">
      <dsp:nvSpPr>
        <dsp:cNvPr id="0" name=""/>
        <dsp:cNvSpPr/>
      </dsp:nvSpPr>
      <dsp:spPr>
        <a:xfrm>
          <a:off x="1842515" y="1243583"/>
          <a:ext cx="2694432" cy="2694432"/>
        </a:xfrm>
        <a:prstGeom prst="ellipse">
          <a:avLst/>
        </a:prstGeom>
        <a:solidFill>
          <a:schemeClr val="accent2">
            <a:alpha val="50000"/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alpha val="50000"/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i="1" kern="1200" dirty="0" err="1" smtClean="0"/>
            <a:t>kematia</a:t>
          </a:r>
          <a:r>
            <a:rPr lang="en-US" sz="2100" kern="1200" dirty="0" err="1" smtClean="0"/>
            <a:t>n</a:t>
          </a:r>
          <a:endParaRPr lang="en-US" sz="2100" kern="1200" dirty="0"/>
        </a:p>
      </dsp:txBody>
      <dsp:txXfrm>
        <a:off x="2049779" y="1554480"/>
        <a:ext cx="1036320" cy="207264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27EEBF-02BF-4F1B-9B4C-4CA7178E190C}">
      <dsp:nvSpPr>
        <dsp:cNvPr id="0" name=""/>
        <dsp:cNvSpPr/>
      </dsp:nvSpPr>
      <dsp:spPr>
        <a:xfrm>
          <a:off x="0" y="0"/>
          <a:ext cx="1637109" cy="52705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00"/>
              </a:solidFill>
            </a:rPr>
            <a:t>JANTUNG</a:t>
          </a:r>
          <a:r>
            <a:rPr lang="en-US" sz="1800" kern="1200" dirty="0" smtClean="0"/>
            <a:t>- </a:t>
          </a:r>
          <a:r>
            <a:rPr lang="en-US" sz="1800" kern="1200" dirty="0" err="1" smtClean="0"/>
            <a:t>kegagalan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jantung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serangan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jantung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kematian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0" y="2108200"/>
        <a:ext cx="1637109" cy="2108200"/>
      </dsp:txXfrm>
    </dsp:sp>
    <dsp:sp modelId="{7EA9E1C3-D7BF-48B6-95A3-EADECFF613E5}">
      <dsp:nvSpPr>
        <dsp:cNvPr id="0" name=""/>
        <dsp:cNvSpPr/>
      </dsp:nvSpPr>
      <dsp:spPr>
        <a:xfrm>
          <a:off x="49113" y="316229"/>
          <a:ext cx="1538882" cy="1755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B2C3B-FE26-4240-9C4F-61201466E9EC}">
      <dsp:nvSpPr>
        <dsp:cNvPr id="0" name=""/>
        <dsp:cNvSpPr/>
      </dsp:nvSpPr>
      <dsp:spPr>
        <a:xfrm>
          <a:off x="1686222" y="0"/>
          <a:ext cx="1637109" cy="5270500"/>
        </a:xfrm>
        <a:prstGeom prst="roundRect">
          <a:avLst>
            <a:gd name="adj" fmla="val 10000"/>
          </a:avLst>
        </a:prstGeom>
        <a:solidFill>
          <a:schemeClr val="accent2">
            <a:hueOff val="-4331455"/>
            <a:satOff val="3914"/>
            <a:lumOff val="4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B0F0"/>
              </a:solidFill>
            </a:rPr>
            <a:t>PEMBULUH DARAH- </a:t>
          </a:r>
          <a:r>
            <a:rPr lang="en-US" sz="1800" kern="1200" dirty="0" err="1" smtClean="0"/>
            <a:t>pembuluh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darah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menjadi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keras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1686222" y="2108200"/>
        <a:ext cx="1637109" cy="2108200"/>
      </dsp:txXfrm>
    </dsp:sp>
    <dsp:sp modelId="{6B4B8D26-2285-41F2-8B32-404424FFA56D}">
      <dsp:nvSpPr>
        <dsp:cNvPr id="0" name=""/>
        <dsp:cNvSpPr/>
      </dsp:nvSpPr>
      <dsp:spPr>
        <a:xfrm>
          <a:off x="1735335" y="316229"/>
          <a:ext cx="1538882" cy="17550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FAA820-8741-490D-9FF5-6614B98DDDB8}">
      <dsp:nvSpPr>
        <dsp:cNvPr id="0" name=""/>
        <dsp:cNvSpPr/>
      </dsp:nvSpPr>
      <dsp:spPr>
        <a:xfrm>
          <a:off x="3372445" y="0"/>
          <a:ext cx="1637109" cy="5270500"/>
        </a:xfrm>
        <a:prstGeom prst="roundRect">
          <a:avLst>
            <a:gd name="adj" fmla="val 10000"/>
          </a:avLst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7030A0"/>
              </a:solidFill>
            </a:rPr>
            <a:t>BUAH PINGGANG- </a:t>
          </a:r>
          <a:r>
            <a:rPr lang="en-US" sz="1800" kern="1200" dirty="0" err="1" smtClean="0"/>
            <a:t>kegagalan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buah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pinggang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372445" y="2108200"/>
        <a:ext cx="1637109" cy="2108200"/>
      </dsp:txXfrm>
    </dsp:sp>
    <dsp:sp modelId="{259AA49B-938A-4E2F-B1CD-0711D4CF60AF}">
      <dsp:nvSpPr>
        <dsp:cNvPr id="0" name=""/>
        <dsp:cNvSpPr/>
      </dsp:nvSpPr>
      <dsp:spPr>
        <a:xfrm>
          <a:off x="3421558" y="316229"/>
          <a:ext cx="1538882" cy="175507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99696-34A6-448C-99A0-93007273FE63}">
      <dsp:nvSpPr>
        <dsp:cNvPr id="0" name=""/>
        <dsp:cNvSpPr/>
      </dsp:nvSpPr>
      <dsp:spPr>
        <a:xfrm>
          <a:off x="5058667" y="0"/>
          <a:ext cx="1637109" cy="5270500"/>
        </a:xfrm>
        <a:prstGeom prst="roundRect">
          <a:avLst>
            <a:gd name="adj" fmla="val 10000"/>
          </a:avLst>
        </a:prstGeom>
        <a:solidFill>
          <a:schemeClr val="accent2">
            <a:hueOff val="-12994363"/>
            <a:satOff val="11743"/>
            <a:lumOff val="132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C000"/>
              </a:solidFill>
            </a:rPr>
            <a:t>MATA</a:t>
          </a:r>
          <a:r>
            <a:rPr lang="en-US" sz="1800" kern="1200" dirty="0" smtClean="0"/>
            <a:t>- </a:t>
          </a:r>
          <a:r>
            <a:rPr lang="en-US" sz="1800" kern="1200" dirty="0" err="1" smtClean="0"/>
            <a:t>pendarahan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kerosakan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kawasan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sensitif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cahaya</a:t>
          </a:r>
          <a:endParaRPr lang="en-US" sz="1800" kern="1200" dirty="0"/>
        </a:p>
      </dsp:txBody>
      <dsp:txXfrm>
        <a:off x="5058667" y="2108199"/>
        <a:ext cx="1637109" cy="2108200"/>
      </dsp:txXfrm>
    </dsp:sp>
    <dsp:sp modelId="{F84F0F55-524F-4F06-BB58-FCF0E3ED42A2}">
      <dsp:nvSpPr>
        <dsp:cNvPr id="0" name=""/>
        <dsp:cNvSpPr/>
      </dsp:nvSpPr>
      <dsp:spPr>
        <a:xfrm>
          <a:off x="5105395" y="317493"/>
          <a:ext cx="1538882" cy="1755076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43A8D-270B-4E19-ACBE-F0529023F7D9}">
      <dsp:nvSpPr>
        <dsp:cNvPr id="0" name=""/>
        <dsp:cNvSpPr/>
      </dsp:nvSpPr>
      <dsp:spPr>
        <a:xfrm>
          <a:off x="6744890" y="0"/>
          <a:ext cx="1637109" cy="5270500"/>
        </a:xfrm>
        <a:prstGeom prst="roundRect">
          <a:avLst>
            <a:gd name="adj" fmla="val 10000"/>
          </a:avLst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C00000"/>
              </a:solidFill>
            </a:rPr>
            <a:t>OTAK</a:t>
          </a:r>
          <a:r>
            <a:rPr lang="en-US" sz="1800" kern="1200" dirty="0" smtClean="0"/>
            <a:t>- </a:t>
          </a:r>
          <a:r>
            <a:rPr lang="en-US" sz="1800" kern="1200" dirty="0" err="1" smtClean="0"/>
            <a:t>strok</a:t>
          </a:r>
          <a:r>
            <a:rPr lang="en-US" sz="1800" kern="1200" dirty="0" smtClean="0"/>
            <a:t>/</a:t>
          </a:r>
          <a:r>
            <a:rPr lang="en-US" sz="1800" kern="1200" dirty="0" err="1" smtClean="0"/>
            <a:t>angin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ahmar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6744890" y="2108199"/>
        <a:ext cx="1637109" cy="2108200"/>
      </dsp:txXfrm>
    </dsp:sp>
    <dsp:sp modelId="{579689FC-DA5A-426B-B63E-C24018FB3F42}">
      <dsp:nvSpPr>
        <dsp:cNvPr id="0" name=""/>
        <dsp:cNvSpPr/>
      </dsp:nvSpPr>
      <dsp:spPr>
        <a:xfrm>
          <a:off x="6794003" y="316229"/>
          <a:ext cx="1538882" cy="1755076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8E8A1-B62B-4B14-91AF-BFFEA0054BBF}">
      <dsp:nvSpPr>
        <dsp:cNvPr id="0" name=""/>
        <dsp:cNvSpPr/>
      </dsp:nvSpPr>
      <dsp:spPr>
        <a:xfrm>
          <a:off x="335279" y="4216399"/>
          <a:ext cx="7711440" cy="790575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AD3884-7919-40C9-AF1C-5AD5761D7F0D}">
      <dsp:nvSpPr>
        <dsp:cNvPr id="0" name=""/>
        <dsp:cNvSpPr/>
      </dsp:nvSpPr>
      <dsp:spPr>
        <a:xfrm>
          <a:off x="0" y="0"/>
          <a:ext cx="3910772" cy="495300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029CA-6D3D-46C4-922E-B26CC1BD6AA8}">
      <dsp:nvSpPr>
        <dsp:cNvPr id="0" name=""/>
        <dsp:cNvSpPr/>
      </dsp:nvSpPr>
      <dsp:spPr>
        <a:xfrm>
          <a:off x="1955386" y="495783"/>
          <a:ext cx="2542001" cy="7042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Kurangkan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pengambilan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garam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kolesterol</a:t>
          </a:r>
          <a:r>
            <a:rPr lang="en-US" sz="1700" kern="1200" dirty="0" smtClean="0"/>
            <a:t> </a:t>
          </a:r>
          <a:endParaRPr lang="en-US" sz="1700" kern="1200" dirty="0"/>
        </a:p>
      </dsp:txBody>
      <dsp:txXfrm>
        <a:off x="1955386" y="495783"/>
        <a:ext cx="2542001" cy="704254"/>
      </dsp:txXfrm>
    </dsp:sp>
    <dsp:sp modelId="{8122A03C-C995-441B-A667-42AC33EAEB19}">
      <dsp:nvSpPr>
        <dsp:cNvPr id="0" name=""/>
        <dsp:cNvSpPr/>
      </dsp:nvSpPr>
      <dsp:spPr>
        <a:xfrm>
          <a:off x="1955386" y="1288070"/>
          <a:ext cx="2542001" cy="7042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4331455"/>
              <a:satOff val="3914"/>
              <a:lumOff val="4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Amalkan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gaya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hidup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pemakanan</a:t>
          </a:r>
          <a:r>
            <a:rPr lang="en-US" sz="1700" kern="1200" dirty="0" smtClean="0"/>
            <a:t>  yang  </a:t>
          </a:r>
          <a:r>
            <a:rPr lang="en-US" sz="1700" kern="1200" dirty="0" err="1" smtClean="0"/>
            <a:t>sihat</a:t>
          </a:r>
          <a:endParaRPr lang="en-US" sz="1700" kern="1200" dirty="0"/>
        </a:p>
      </dsp:txBody>
      <dsp:txXfrm>
        <a:off x="1955386" y="1288070"/>
        <a:ext cx="2542001" cy="704254"/>
      </dsp:txXfrm>
    </dsp:sp>
    <dsp:sp modelId="{46D88511-83FE-40D6-BFFB-D50B00EFE1A7}">
      <dsp:nvSpPr>
        <dsp:cNvPr id="0" name=""/>
        <dsp:cNvSpPr/>
      </dsp:nvSpPr>
      <dsp:spPr>
        <a:xfrm>
          <a:off x="1955386" y="2080356"/>
          <a:ext cx="2542001" cy="7042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8662909"/>
              <a:satOff val="7828"/>
              <a:lumOff val="8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Kurangkan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berat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badan</a:t>
          </a:r>
          <a:endParaRPr lang="en-US" sz="1700" kern="1200" dirty="0"/>
        </a:p>
      </dsp:txBody>
      <dsp:txXfrm>
        <a:off x="1955386" y="2080356"/>
        <a:ext cx="2542001" cy="704254"/>
      </dsp:txXfrm>
    </dsp:sp>
    <dsp:sp modelId="{10C87DBD-6553-4483-9433-FC7776D97BA4}">
      <dsp:nvSpPr>
        <dsp:cNvPr id="0" name=""/>
        <dsp:cNvSpPr/>
      </dsp:nvSpPr>
      <dsp:spPr>
        <a:xfrm>
          <a:off x="1955386" y="2872643"/>
          <a:ext cx="2542001" cy="7042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12994363"/>
              <a:satOff val="11743"/>
              <a:lumOff val="13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Hentikan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merokok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pengambilan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alkohol</a:t>
          </a:r>
          <a:r>
            <a:rPr lang="en-US" sz="1700" kern="1200" dirty="0" smtClean="0"/>
            <a:t> </a:t>
          </a:r>
          <a:endParaRPr lang="en-US" sz="1700" kern="1200" dirty="0"/>
        </a:p>
      </dsp:txBody>
      <dsp:txXfrm>
        <a:off x="1955386" y="2872643"/>
        <a:ext cx="2542001" cy="704254"/>
      </dsp:txXfrm>
    </dsp:sp>
    <dsp:sp modelId="{088B71CC-4D7D-45F7-BBE7-E0825EA697D7}">
      <dsp:nvSpPr>
        <dsp:cNvPr id="0" name=""/>
        <dsp:cNvSpPr/>
      </dsp:nvSpPr>
      <dsp:spPr>
        <a:xfrm>
          <a:off x="1955386" y="3664929"/>
          <a:ext cx="2542001" cy="7042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17325818"/>
              <a:satOff val="15657"/>
              <a:lumOff val="17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Hindari</a:t>
          </a:r>
          <a:r>
            <a:rPr lang="en-US" sz="1700" kern="1200" dirty="0" smtClean="0"/>
            <a:t> stress </a:t>
          </a:r>
          <a:endParaRPr lang="en-US" sz="1700" kern="1200" dirty="0"/>
        </a:p>
      </dsp:txBody>
      <dsp:txXfrm>
        <a:off x="1955386" y="3664929"/>
        <a:ext cx="2542001" cy="70425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C68A51-3571-4E62-B448-EE3C44C21281}">
      <dsp:nvSpPr>
        <dsp:cNvPr id="0" name=""/>
        <dsp:cNvSpPr/>
      </dsp:nvSpPr>
      <dsp:spPr>
        <a:xfrm>
          <a:off x="0" y="0"/>
          <a:ext cx="4041775" cy="2065315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D4F357-C18D-409B-B7D3-9899A6706CFA}">
      <dsp:nvSpPr>
        <dsp:cNvPr id="0" name=""/>
        <dsp:cNvSpPr/>
      </dsp:nvSpPr>
      <dsp:spPr>
        <a:xfrm>
          <a:off x="122477" y="-1"/>
          <a:ext cx="3796820" cy="206532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B4AD2-FF40-466B-BAFF-C0BC622D4A7A}">
      <dsp:nvSpPr>
        <dsp:cNvPr id="0" name=""/>
        <dsp:cNvSpPr/>
      </dsp:nvSpPr>
      <dsp:spPr>
        <a:xfrm rot="10800000">
          <a:off x="238125" y="2065316"/>
          <a:ext cx="3565524" cy="2524273"/>
        </a:xfrm>
        <a:prstGeom prst="round2SameRect">
          <a:avLst>
            <a:gd name="adj1" fmla="val 10500"/>
            <a:gd name="adj2" fmla="val 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t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UBAT ANTI HIPERTENSI</a:t>
          </a:r>
          <a:endParaRPr lang="en-US" sz="4200" kern="1200" dirty="0"/>
        </a:p>
      </dsp:txBody>
      <dsp:txXfrm rot="10800000">
        <a:off x="238125" y="2065316"/>
        <a:ext cx="3565524" cy="2524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76C2E8F-66AB-4BCF-93C1-3AC92C8CA788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0D89AA8-4F2B-4195-82A2-A00EDD3B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105400"/>
            <a:ext cx="7772400" cy="1213104"/>
          </a:xfrm>
        </p:spPr>
        <p:txBody>
          <a:bodyPr/>
          <a:lstStyle/>
          <a:p>
            <a:r>
              <a:rPr lang="en-US" dirty="0" smtClean="0"/>
              <a:t>KLINIK PELAJAR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505200"/>
            <a:ext cx="7772400" cy="150876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HIPERTENSI</a:t>
            </a:r>
            <a:endParaRPr lang="en-US" sz="6600" dirty="0"/>
          </a:p>
        </p:txBody>
      </p:sp>
      <p:pic>
        <p:nvPicPr>
          <p:cNvPr id="13314" name="Picture 2" descr="http://t3.gstatic.com/images?q=tbn:ANd9GcRjtEUHuOlJ2pVqhnODi2tkJ077mY0mkO7LBDMsCjnRBFm2288&amp;t=1&amp;usg=__LnmR1Qewuo-kUCfO-gXYVYTV8Ws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228600"/>
            <a:ext cx="4191000" cy="3581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PENJAGAAN MAKANAN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458200" cy="457200"/>
          </a:xfrm>
        </p:spPr>
        <p:txBody>
          <a:bodyPr>
            <a:normAutofit/>
          </a:bodyPr>
          <a:lstStyle/>
          <a:p>
            <a:r>
              <a:rPr lang="en-US" dirty="0" smtClean="0"/>
              <a:t>KURANGKAN PENGAMBILAN GARAM(SODIUM KLORIDA)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</p:nvPr>
        </p:nvGraphicFramePr>
        <p:xfrm>
          <a:off x="0" y="1905000"/>
          <a:ext cx="9144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MAKANAN TINGGI SODIUM</a:t>
            </a:r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457200" y="1600200"/>
          <a:ext cx="81534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PERISA MAKANAN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MAKANAN DIKERINGKAN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i-FI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MAKANAN PROSES  DAN MAKANAN TIN</a:t>
                      </a:r>
                      <a:endParaRPr lang="fi-FI" dirty="0" smtClean="0"/>
                    </a:p>
                    <a:p>
                      <a:r>
                        <a:rPr kumimoji="0" lang="fi-FI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LAIN-LAIN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Garam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Kicap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Sambal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belacan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cencaluk,budu</a:t>
                      </a:r>
                      <a:endParaRPr kumimoji="0" lang="en-US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Tempoyak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MSG,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Kiub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masakan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Tauchu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Perencah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segera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Krim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salad,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mayonis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kering</a:t>
                      </a:r>
                      <a:endParaRPr kumimoji="0" lang="en-US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udang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kering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sotong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kering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bilis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Jeruk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masin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Telur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Masin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Sayuran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jeruk</a:t>
                      </a:r>
                      <a:endParaRPr kumimoji="0" lang="en-US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Sayuran</a:t>
                      </a:r>
                      <a:r>
                        <a:rPr kumimoji="0" lang="en-US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masin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Daging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Makanan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tin</a:t>
                      </a:r>
                    </a:p>
                    <a:p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tin</a:t>
                      </a:r>
                    </a:p>
                    <a:p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segera</a:t>
                      </a:r>
                      <a:endParaRPr lang="en-US" dirty="0" smtClean="0"/>
                    </a:p>
                    <a:p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Sausage,</a:t>
                      </a:r>
                    </a:p>
                    <a:p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nugget,</a:t>
                      </a:r>
                    </a:p>
                    <a:p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Burger,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Bebola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kek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Sayuran</a:t>
                      </a:r>
                      <a:r>
                        <a:rPr lang="en-US" dirty="0" smtClean="0"/>
                        <a:t> (marmite)</a:t>
                      </a:r>
                      <a:br>
                        <a:rPr lang="en-US" dirty="0" smtClean="0"/>
                      </a:br>
                      <a:r>
                        <a:rPr lang="en-US" dirty="0" err="1" smtClean="0"/>
                        <a:t>Daging</a:t>
                      </a:r>
                      <a:r>
                        <a:rPr lang="en-US" dirty="0" smtClean="0"/>
                        <a:t> (Bovril)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Keropok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Pelbagai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makanan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kudapan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ringan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segera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mee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suah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Papadum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Maruku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Keju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Makanan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segera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daging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dirty="0" smtClean="0"/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Kacang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bergaram</a:t>
                      </a:r>
                      <a:endParaRPr kumimoji="0" lang="en-US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Agen</a:t>
                      </a:r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penaik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92D050"/>
                </a:solidFill>
              </a:rPr>
              <a:t>KURANGKAN MAKANAN YANG MENGANDUNGI LEMAK TEPU DAN KOLESTEROL TINGGI</a:t>
            </a:r>
            <a:endParaRPr lang="en-US" sz="2800" dirty="0">
              <a:solidFill>
                <a:srgbClr val="92D05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6868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9144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KURANGKAN MAKANAN YANG MENGANDUNGI LEMAK TEPU DAN KOLESTEROL TINGGI</a:t>
            </a: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763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r>
              <a:rPr lang="en-US" b="1" dirty="0" smtClean="0"/>
              <a:t>FAKTOR PENYEBAB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6868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r>
              <a:rPr lang="en-US" b="1" dirty="0" smtClean="0"/>
              <a:t>FAKTOR PENYEBAB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6868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763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FAKTOR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0"/>
          <a:ext cx="8763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838200"/>
          <a:ext cx="8763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52400"/>
            <a:ext cx="8156448" cy="777240"/>
          </a:xfrm>
        </p:spPr>
        <p:txBody>
          <a:bodyPr/>
          <a:lstStyle/>
          <a:p>
            <a:r>
              <a:rPr lang="en-US" b="1" dirty="0" smtClean="0"/>
              <a:t>TANDA &amp; DAN GEJALA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16205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KOMPLIKASI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2"/>
          </p:nvPr>
        </p:nvSpPr>
        <p:spPr>
          <a:xfrm>
            <a:off x="685800" y="990600"/>
            <a:ext cx="8001000" cy="6223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PENINGKATAN MENDADAK 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TEKANAN DARAH  BOLEH MENYEBABKAN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381000" y="1676400"/>
          <a:ext cx="8763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64135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KOMPLIKASI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838200"/>
            <a:ext cx="7543800" cy="622300"/>
          </a:xfrm>
        </p:spPr>
        <p:txBody>
          <a:bodyPr vert="horz"/>
          <a:lstStyle/>
          <a:p>
            <a:r>
              <a:rPr lang="en-US" b="1" dirty="0" smtClean="0">
                <a:solidFill>
                  <a:schemeClr val="accent3"/>
                </a:solidFill>
              </a:rPr>
              <a:t>TEKANAN DARAH TINGGI BERTERUSAN</a:t>
            </a:r>
            <a:endParaRPr lang="en-US" dirty="0">
              <a:solidFill>
                <a:schemeClr val="accent3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533400" y="1435100"/>
          <a:ext cx="8382000" cy="527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RAWATAN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/>
          <a:lstStyle/>
          <a:p>
            <a:r>
              <a:rPr lang="en-US" dirty="0" smtClean="0"/>
              <a:t>TANPA UBAT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00" y="1295400"/>
            <a:ext cx="4041775" cy="639762"/>
          </a:xfrm>
        </p:spPr>
        <p:txBody>
          <a:bodyPr/>
          <a:lstStyle/>
          <a:p>
            <a:r>
              <a:rPr lang="en-US" dirty="0" smtClean="0"/>
              <a:t>UBATAN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0" y="1752600"/>
          <a:ext cx="4497388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645025" y="1828800"/>
          <a:ext cx="4041775" cy="4589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1063</TotalTime>
  <Words>416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KLINIK PELAJAR</vt:lpstr>
      <vt:lpstr>FAKTOR PENYEBAB</vt:lpstr>
      <vt:lpstr>FAKTOR PENYEBAB</vt:lpstr>
      <vt:lpstr>FAKTOR RISIKO</vt:lpstr>
      <vt:lpstr>FAKTOR RISIKO</vt:lpstr>
      <vt:lpstr>TANDA &amp; DAN GEJALA</vt:lpstr>
      <vt:lpstr>KOMPLIKASI </vt:lpstr>
      <vt:lpstr>KOMPLIKASI</vt:lpstr>
      <vt:lpstr>RAWATAN</vt:lpstr>
      <vt:lpstr>PENJAGAAN MAKANAN</vt:lpstr>
      <vt:lpstr>MAKANAN TINGGI SODIUM</vt:lpstr>
      <vt:lpstr>KURANGKAN MAKANAN YANG MENGANDUNGI LEMAK TEPU DAN KOLESTEROL TINGGI</vt:lpstr>
      <vt:lpstr>KURANGKAN MAKANAN YANG MENGANDUNGI LEMAK TEPU DAN KOLESTEROL TINGGI</vt:lpstr>
    </vt:vector>
  </TitlesOfParts>
  <Company>UTeM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100</cp:revision>
  <dcterms:created xsi:type="dcterms:W3CDTF">2010-07-19T02:25:41Z</dcterms:created>
  <dcterms:modified xsi:type="dcterms:W3CDTF">2010-11-04T02:02:07Z</dcterms:modified>
</cp:coreProperties>
</file>