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EB325D-DE5E-4BAB-9D30-CE4C3F0CB2D3}" type="doc">
      <dgm:prSet loTypeId="urn:microsoft.com/office/officeart/2005/8/layout/lProcess3" loCatId="process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9934DAE2-75BF-453C-B5A3-9EC46997283D}">
      <dgm:prSet/>
      <dgm:spPr>
        <a:solidFill>
          <a:schemeClr val="accent3">
            <a:lumMod val="75000"/>
            <a:alpha val="90000"/>
          </a:schemeClr>
        </a:solidFill>
      </dgm:spPr>
      <dgm:t>
        <a:bodyPr/>
        <a:lstStyle/>
        <a:p>
          <a:pPr rtl="0"/>
          <a:r>
            <a:rPr lang="en-US" dirty="0" smtClean="0"/>
            <a:t>KLINIK PELAJAR</a:t>
          </a:r>
          <a:endParaRPr lang="en-US" dirty="0"/>
        </a:p>
      </dgm:t>
    </dgm:pt>
    <dgm:pt modelId="{76892BB1-6BE0-499E-89C9-18D8A04E53AB}" type="parTrans" cxnId="{22BF0F03-83AE-4EE1-A80E-BEC85270DDEA}">
      <dgm:prSet/>
      <dgm:spPr/>
      <dgm:t>
        <a:bodyPr/>
        <a:lstStyle/>
        <a:p>
          <a:endParaRPr lang="en-US"/>
        </a:p>
      </dgm:t>
    </dgm:pt>
    <dgm:pt modelId="{176CB7FB-E957-4C60-B73A-B5102F66EBB9}" type="sibTrans" cxnId="{22BF0F03-83AE-4EE1-A80E-BEC85270DDEA}">
      <dgm:prSet/>
      <dgm:spPr/>
      <dgm:t>
        <a:bodyPr/>
        <a:lstStyle/>
        <a:p>
          <a:endParaRPr lang="en-US"/>
        </a:p>
      </dgm:t>
    </dgm:pt>
    <dgm:pt modelId="{C53ABB95-7CF0-4CCD-963D-FE8DF8FF9C96}" type="pres">
      <dgm:prSet presAssocID="{7EEB325D-DE5E-4BAB-9D30-CE4C3F0CB2D3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D52B682-A5C7-4FFC-95CA-0C6F38E6ACB3}" type="pres">
      <dgm:prSet presAssocID="{9934DAE2-75BF-453C-B5A3-9EC46997283D}" presName="horFlow" presStyleCnt="0"/>
      <dgm:spPr/>
    </dgm:pt>
    <dgm:pt modelId="{CBD3F724-18D1-474D-9A0A-A2570543C3AE}" type="pres">
      <dgm:prSet presAssocID="{9934DAE2-75BF-453C-B5A3-9EC46997283D}" presName="bigChev" presStyleLbl="node1" presStyleIdx="0" presStyleCnt="1" custLinFactNeighborX="-34628" custLinFactNeighborY="-34889"/>
      <dgm:spPr/>
      <dgm:t>
        <a:bodyPr/>
        <a:lstStyle/>
        <a:p>
          <a:endParaRPr lang="en-US"/>
        </a:p>
      </dgm:t>
    </dgm:pt>
  </dgm:ptLst>
  <dgm:cxnLst>
    <dgm:cxn modelId="{22BF0F03-83AE-4EE1-A80E-BEC85270DDEA}" srcId="{7EEB325D-DE5E-4BAB-9D30-CE4C3F0CB2D3}" destId="{9934DAE2-75BF-453C-B5A3-9EC46997283D}" srcOrd="0" destOrd="0" parTransId="{76892BB1-6BE0-499E-89C9-18D8A04E53AB}" sibTransId="{176CB7FB-E957-4C60-B73A-B5102F66EBB9}"/>
    <dgm:cxn modelId="{B46831D3-D58F-408D-B785-519662FD1314}" type="presOf" srcId="{7EEB325D-DE5E-4BAB-9D30-CE4C3F0CB2D3}" destId="{C53ABB95-7CF0-4CCD-963D-FE8DF8FF9C96}" srcOrd="0" destOrd="0" presId="urn:microsoft.com/office/officeart/2005/8/layout/lProcess3"/>
    <dgm:cxn modelId="{0C1C65FE-EFEC-4FD6-90E8-57ECBC96D2A9}" type="presOf" srcId="{9934DAE2-75BF-453C-B5A3-9EC46997283D}" destId="{CBD3F724-18D1-474D-9A0A-A2570543C3AE}" srcOrd="0" destOrd="0" presId="urn:microsoft.com/office/officeart/2005/8/layout/lProcess3"/>
    <dgm:cxn modelId="{6EEC5AAB-6058-4292-949C-8DFA06E68A44}" type="presParOf" srcId="{C53ABB95-7CF0-4CCD-963D-FE8DF8FF9C96}" destId="{BD52B682-A5C7-4FFC-95CA-0C6F38E6ACB3}" srcOrd="0" destOrd="0" presId="urn:microsoft.com/office/officeart/2005/8/layout/lProcess3"/>
    <dgm:cxn modelId="{463FFE8D-5127-4F51-821A-CF18AF835232}" type="presParOf" srcId="{BD52B682-A5C7-4FFC-95CA-0C6F38E6ACB3}" destId="{CBD3F724-18D1-474D-9A0A-A2570543C3AE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2782FF-7292-43DE-8E3B-D843BF8FBAFD}" type="doc">
      <dgm:prSet loTypeId="urn:microsoft.com/office/officeart/2005/8/layout/hProcess11" loCatId="process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en-US"/>
        </a:p>
      </dgm:t>
    </dgm:pt>
    <dgm:pt modelId="{ADC86ABF-053D-4EFA-BE0B-9D471DC16322}">
      <dgm:prSet/>
      <dgm:spPr/>
      <dgm:t>
        <a:bodyPr/>
        <a:lstStyle/>
        <a:p>
          <a:pPr rtl="0"/>
          <a:r>
            <a:rPr lang="en-US" dirty="0" err="1" smtClean="0"/>
            <a:t>Sembelit</a:t>
          </a:r>
          <a:r>
            <a:rPr lang="en-US" dirty="0" smtClean="0"/>
            <a:t> </a:t>
          </a:r>
          <a:r>
            <a:rPr lang="en-US" dirty="0" err="1" smtClean="0"/>
            <a:t>ialah</a:t>
          </a:r>
          <a:r>
            <a:rPr lang="en-US" dirty="0" smtClean="0"/>
            <a:t> </a:t>
          </a:r>
          <a:r>
            <a:rPr lang="en-US" dirty="0" err="1" smtClean="0"/>
            <a:t>apabila</a:t>
          </a:r>
          <a:r>
            <a:rPr lang="en-US" dirty="0" smtClean="0"/>
            <a:t> :</a:t>
          </a:r>
          <a:endParaRPr lang="en-US" dirty="0"/>
        </a:p>
      </dgm:t>
    </dgm:pt>
    <dgm:pt modelId="{7CC55119-E733-47C4-A229-9756B93BD9B3}" type="parTrans" cxnId="{A117CBC3-7833-4E50-A422-B7E022D99141}">
      <dgm:prSet/>
      <dgm:spPr/>
      <dgm:t>
        <a:bodyPr/>
        <a:lstStyle/>
        <a:p>
          <a:endParaRPr lang="en-US"/>
        </a:p>
      </dgm:t>
    </dgm:pt>
    <dgm:pt modelId="{BFEFFCC9-7753-411B-9953-520D8C425BD0}" type="sibTrans" cxnId="{A117CBC3-7833-4E50-A422-B7E022D99141}">
      <dgm:prSet/>
      <dgm:spPr/>
      <dgm:t>
        <a:bodyPr/>
        <a:lstStyle/>
        <a:p>
          <a:endParaRPr lang="en-US"/>
        </a:p>
      </dgm:t>
    </dgm:pt>
    <dgm:pt modelId="{01DECFB5-C0C5-45D3-9C54-C71D04144539}">
      <dgm:prSet/>
      <dgm:spPr/>
      <dgm:t>
        <a:bodyPr/>
        <a:lstStyle/>
        <a:p>
          <a:pPr rtl="0"/>
          <a:r>
            <a:rPr lang="en-US" dirty="0" err="1" smtClean="0"/>
            <a:t>kekerapan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membuang</a:t>
          </a:r>
          <a:r>
            <a:rPr lang="en-US" dirty="0" smtClean="0"/>
            <a:t> air </a:t>
          </a:r>
          <a:r>
            <a:rPr lang="en-US" dirty="0" err="1" smtClean="0"/>
            <a:t>besar</a:t>
          </a:r>
          <a:r>
            <a:rPr lang="en-US" dirty="0" smtClean="0"/>
            <a:t> </a:t>
          </a:r>
          <a:r>
            <a:rPr lang="en-US" dirty="0" err="1" smtClean="0"/>
            <a:t>berkurangan</a:t>
          </a:r>
          <a:r>
            <a:rPr lang="en-US" dirty="0" smtClean="0"/>
            <a:t> </a:t>
          </a:r>
          <a:r>
            <a:rPr lang="en-US" dirty="0" err="1" smtClean="0"/>
            <a:t>dan</a:t>
          </a:r>
          <a:endParaRPr lang="en-US" dirty="0"/>
        </a:p>
      </dgm:t>
    </dgm:pt>
    <dgm:pt modelId="{EE3B95E3-0A92-4164-A5B4-2818806795C0}" type="parTrans" cxnId="{28E8D828-2421-4971-94D6-6AA2848EC48C}">
      <dgm:prSet/>
      <dgm:spPr/>
      <dgm:t>
        <a:bodyPr/>
        <a:lstStyle/>
        <a:p>
          <a:endParaRPr lang="en-US"/>
        </a:p>
      </dgm:t>
    </dgm:pt>
    <dgm:pt modelId="{3F2EFD90-943A-49E3-A521-44FEB7F4ADE6}" type="sibTrans" cxnId="{28E8D828-2421-4971-94D6-6AA2848EC48C}">
      <dgm:prSet/>
      <dgm:spPr/>
      <dgm:t>
        <a:bodyPr/>
        <a:lstStyle/>
        <a:p>
          <a:endParaRPr lang="en-US"/>
        </a:p>
      </dgm:t>
    </dgm:pt>
    <dgm:pt modelId="{56276E26-1E43-4636-B0D4-3207D5167292}">
      <dgm:prSet/>
      <dgm:spPr/>
      <dgm:t>
        <a:bodyPr/>
        <a:lstStyle/>
        <a:p>
          <a:pPr rtl="0"/>
          <a:r>
            <a:rPr lang="en-US" dirty="0" err="1" smtClean="0"/>
            <a:t>kesukaran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membuang</a:t>
          </a:r>
          <a:r>
            <a:rPr lang="en-US" dirty="0" smtClean="0"/>
            <a:t> </a:t>
          </a:r>
          <a:r>
            <a:rPr lang="en-US" dirty="0" err="1" smtClean="0"/>
            <a:t>najis</a:t>
          </a:r>
          <a:endParaRPr lang="en-US" dirty="0"/>
        </a:p>
      </dgm:t>
    </dgm:pt>
    <dgm:pt modelId="{CA66BA5D-77BD-41C0-A3D9-559D17CB6AE7}" type="parTrans" cxnId="{6E12CBEF-B7A2-4459-A353-0B38744705CB}">
      <dgm:prSet/>
      <dgm:spPr/>
      <dgm:t>
        <a:bodyPr/>
        <a:lstStyle/>
        <a:p>
          <a:endParaRPr lang="en-US"/>
        </a:p>
      </dgm:t>
    </dgm:pt>
    <dgm:pt modelId="{AB9000FC-C11B-42FE-9BF6-6BDB7675638B}" type="sibTrans" cxnId="{6E12CBEF-B7A2-4459-A353-0B38744705CB}">
      <dgm:prSet/>
      <dgm:spPr/>
      <dgm:t>
        <a:bodyPr/>
        <a:lstStyle/>
        <a:p>
          <a:endParaRPr lang="en-US"/>
        </a:p>
      </dgm:t>
    </dgm:pt>
    <dgm:pt modelId="{80FFAA81-F359-47A3-A60A-CFF5BA06111D}" type="pres">
      <dgm:prSet presAssocID="{732782FF-7292-43DE-8E3B-D843BF8FBAF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0914D63-2BAD-41FB-9A81-30040203D40C}" type="pres">
      <dgm:prSet presAssocID="{732782FF-7292-43DE-8E3B-D843BF8FBAFD}" presName="arrow" presStyleLbl="bgShp" presStyleIdx="0" presStyleCnt="1"/>
      <dgm:spPr/>
    </dgm:pt>
    <dgm:pt modelId="{E5812DF9-2797-43C3-B32F-00A321A78E66}" type="pres">
      <dgm:prSet presAssocID="{732782FF-7292-43DE-8E3B-D843BF8FBAFD}" presName="points" presStyleCnt="0"/>
      <dgm:spPr/>
    </dgm:pt>
    <dgm:pt modelId="{F9F77166-C238-4938-BF95-29EAE1BD96FF}" type="pres">
      <dgm:prSet presAssocID="{ADC86ABF-053D-4EFA-BE0B-9D471DC16322}" presName="compositeA" presStyleCnt="0"/>
      <dgm:spPr/>
    </dgm:pt>
    <dgm:pt modelId="{4698AB69-9997-4689-84AF-4B1B78CFC386}" type="pres">
      <dgm:prSet presAssocID="{ADC86ABF-053D-4EFA-BE0B-9D471DC16322}" presName="text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0F53FD-8917-4983-AA01-DA79ACF55E37}" type="pres">
      <dgm:prSet presAssocID="{ADC86ABF-053D-4EFA-BE0B-9D471DC16322}" presName="circleA" presStyleLbl="node1" presStyleIdx="0" presStyleCnt="3"/>
      <dgm:spPr/>
    </dgm:pt>
    <dgm:pt modelId="{DB51680D-F16F-4960-A9D1-BCCADD27DD31}" type="pres">
      <dgm:prSet presAssocID="{ADC86ABF-053D-4EFA-BE0B-9D471DC16322}" presName="spaceA" presStyleCnt="0"/>
      <dgm:spPr/>
    </dgm:pt>
    <dgm:pt modelId="{6C0A159C-8A94-4891-8B37-FE5338F6C6E2}" type="pres">
      <dgm:prSet presAssocID="{BFEFFCC9-7753-411B-9953-520D8C425BD0}" presName="space" presStyleCnt="0"/>
      <dgm:spPr/>
    </dgm:pt>
    <dgm:pt modelId="{597C773C-529B-451C-9E14-92E323C150EE}" type="pres">
      <dgm:prSet presAssocID="{01DECFB5-C0C5-45D3-9C54-C71D04144539}" presName="compositeB" presStyleCnt="0"/>
      <dgm:spPr/>
    </dgm:pt>
    <dgm:pt modelId="{FFA0A088-6F1D-4FE4-AAD1-E3FE2E4DD765}" type="pres">
      <dgm:prSet presAssocID="{01DECFB5-C0C5-45D3-9C54-C71D04144539}" presName="text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531B03-0B5A-422D-A28B-8894774AAC01}" type="pres">
      <dgm:prSet presAssocID="{01DECFB5-C0C5-45D3-9C54-C71D04144539}" presName="circleB" presStyleLbl="node1" presStyleIdx="1" presStyleCnt="3"/>
      <dgm:spPr/>
    </dgm:pt>
    <dgm:pt modelId="{B934F834-449A-4AE5-9785-AC3EF9F745C5}" type="pres">
      <dgm:prSet presAssocID="{01DECFB5-C0C5-45D3-9C54-C71D04144539}" presName="spaceB" presStyleCnt="0"/>
      <dgm:spPr/>
    </dgm:pt>
    <dgm:pt modelId="{5EAA1E32-9C50-4F05-A293-26AACC15310E}" type="pres">
      <dgm:prSet presAssocID="{3F2EFD90-943A-49E3-A521-44FEB7F4ADE6}" presName="space" presStyleCnt="0"/>
      <dgm:spPr/>
    </dgm:pt>
    <dgm:pt modelId="{54247A67-4B09-4505-BE5A-B2CBE2030BEA}" type="pres">
      <dgm:prSet presAssocID="{56276E26-1E43-4636-B0D4-3207D5167292}" presName="compositeA" presStyleCnt="0"/>
      <dgm:spPr/>
    </dgm:pt>
    <dgm:pt modelId="{0EBC9EFC-86D1-4298-A66A-33B0B9F9AB43}" type="pres">
      <dgm:prSet presAssocID="{56276E26-1E43-4636-B0D4-3207D5167292}" presName="textA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D93382-D1B1-4D9F-877B-EAB365088E36}" type="pres">
      <dgm:prSet presAssocID="{56276E26-1E43-4636-B0D4-3207D5167292}" presName="circleA" presStyleLbl="node1" presStyleIdx="2" presStyleCnt="3"/>
      <dgm:spPr/>
    </dgm:pt>
    <dgm:pt modelId="{978F0AC9-01F8-4E78-852C-EF1AA4472808}" type="pres">
      <dgm:prSet presAssocID="{56276E26-1E43-4636-B0D4-3207D5167292}" presName="spaceA" presStyleCnt="0"/>
      <dgm:spPr/>
    </dgm:pt>
  </dgm:ptLst>
  <dgm:cxnLst>
    <dgm:cxn modelId="{6E12CBEF-B7A2-4459-A353-0B38744705CB}" srcId="{732782FF-7292-43DE-8E3B-D843BF8FBAFD}" destId="{56276E26-1E43-4636-B0D4-3207D5167292}" srcOrd="2" destOrd="0" parTransId="{CA66BA5D-77BD-41C0-A3D9-559D17CB6AE7}" sibTransId="{AB9000FC-C11B-42FE-9BF6-6BDB7675638B}"/>
    <dgm:cxn modelId="{1DFB1996-C9D6-4AB3-BBD9-5ED1B79BA1BF}" type="presOf" srcId="{56276E26-1E43-4636-B0D4-3207D5167292}" destId="{0EBC9EFC-86D1-4298-A66A-33B0B9F9AB43}" srcOrd="0" destOrd="0" presId="urn:microsoft.com/office/officeart/2005/8/layout/hProcess11"/>
    <dgm:cxn modelId="{29E026E2-5508-4E6E-AD6B-65672A1B6A86}" type="presOf" srcId="{732782FF-7292-43DE-8E3B-D843BF8FBAFD}" destId="{80FFAA81-F359-47A3-A60A-CFF5BA06111D}" srcOrd="0" destOrd="0" presId="urn:microsoft.com/office/officeart/2005/8/layout/hProcess11"/>
    <dgm:cxn modelId="{28E8D828-2421-4971-94D6-6AA2848EC48C}" srcId="{732782FF-7292-43DE-8E3B-D843BF8FBAFD}" destId="{01DECFB5-C0C5-45D3-9C54-C71D04144539}" srcOrd="1" destOrd="0" parTransId="{EE3B95E3-0A92-4164-A5B4-2818806795C0}" sibTransId="{3F2EFD90-943A-49E3-A521-44FEB7F4ADE6}"/>
    <dgm:cxn modelId="{494EFFEA-7B75-4A2C-9BCB-4AC169005973}" type="presOf" srcId="{01DECFB5-C0C5-45D3-9C54-C71D04144539}" destId="{FFA0A088-6F1D-4FE4-AAD1-E3FE2E4DD765}" srcOrd="0" destOrd="0" presId="urn:microsoft.com/office/officeart/2005/8/layout/hProcess11"/>
    <dgm:cxn modelId="{7F07A002-771A-4C2C-8F9E-FD9C720A18A7}" type="presOf" srcId="{ADC86ABF-053D-4EFA-BE0B-9D471DC16322}" destId="{4698AB69-9997-4689-84AF-4B1B78CFC386}" srcOrd="0" destOrd="0" presId="urn:microsoft.com/office/officeart/2005/8/layout/hProcess11"/>
    <dgm:cxn modelId="{A117CBC3-7833-4E50-A422-B7E022D99141}" srcId="{732782FF-7292-43DE-8E3B-D843BF8FBAFD}" destId="{ADC86ABF-053D-4EFA-BE0B-9D471DC16322}" srcOrd="0" destOrd="0" parTransId="{7CC55119-E733-47C4-A229-9756B93BD9B3}" sibTransId="{BFEFFCC9-7753-411B-9953-520D8C425BD0}"/>
    <dgm:cxn modelId="{F3F18CCE-BE04-441C-8A93-FC305017DAFC}" type="presParOf" srcId="{80FFAA81-F359-47A3-A60A-CFF5BA06111D}" destId="{60914D63-2BAD-41FB-9A81-30040203D40C}" srcOrd="0" destOrd="0" presId="urn:microsoft.com/office/officeart/2005/8/layout/hProcess11"/>
    <dgm:cxn modelId="{EF7C48DF-1CE4-44DB-A835-F2953CE282C8}" type="presParOf" srcId="{80FFAA81-F359-47A3-A60A-CFF5BA06111D}" destId="{E5812DF9-2797-43C3-B32F-00A321A78E66}" srcOrd="1" destOrd="0" presId="urn:microsoft.com/office/officeart/2005/8/layout/hProcess11"/>
    <dgm:cxn modelId="{B2430C0B-9509-4244-98B5-BC62C31D20C2}" type="presParOf" srcId="{E5812DF9-2797-43C3-B32F-00A321A78E66}" destId="{F9F77166-C238-4938-BF95-29EAE1BD96FF}" srcOrd="0" destOrd="0" presId="urn:microsoft.com/office/officeart/2005/8/layout/hProcess11"/>
    <dgm:cxn modelId="{3A810508-7A7D-4DB1-9E69-61B60A060204}" type="presParOf" srcId="{F9F77166-C238-4938-BF95-29EAE1BD96FF}" destId="{4698AB69-9997-4689-84AF-4B1B78CFC386}" srcOrd="0" destOrd="0" presId="urn:microsoft.com/office/officeart/2005/8/layout/hProcess11"/>
    <dgm:cxn modelId="{40B88067-A867-4D25-A3A9-4167B4540B39}" type="presParOf" srcId="{F9F77166-C238-4938-BF95-29EAE1BD96FF}" destId="{8F0F53FD-8917-4983-AA01-DA79ACF55E37}" srcOrd="1" destOrd="0" presId="urn:microsoft.com/office/officeart/2005/8/layout/hProcess11"/>
    <dgm:cxn modelId="{3AE447E4-B101-4BAB-B6F8-4A16C7012B3C}" type="presParOf" srcId="{F9F77166-C238-4938-BF95-29EAE1BD96FF}" destId="{DB51680D-F16F-4960-A9D1-BCCADD27DD31}" srcOrd="2" destOrd="0" presId="urn:microsoft.com/office/officeart/2005/8/layout/hProcess11"/>
    <dgm:cxn modelId="{7615D3BA-575D-4FE5-8775-C541FC121EE5}" type="presParOf" srcId="{E5812DF9-2797-43C3-B32F-00A321A78E66}" destId="{6C0A159C-8A94-4891-8B37-FE5338F6C6E2}" srcOrd="1" destOrd="0" presId="urn:microsoft.com/office/officeart/2005/8/layout/hProcess11"/>
    <dgm:cxn modelId="{4B509267-F77C-490B-97CE-4FB030469CA8}" type="presParOf" srcId="{E5812DF9-2797-43C3-B32F-00A321A78E66}" destId="{597C773C-529B-451C-9E14-92E323C150EE}" srcOrd="2" destOrd="0" presId="urn:microsoft.com/office/officeart/2005/8/layout/hProcess11"/>
    <dgm:cxn modelId="{990A1A02-5993-4AC7-8EA8-C692E7874E6F}" type="presParOf" srcId="{597C773C-529B-451C-9E14-92E323C150EE}" destId="{FFA0A088-6F1D-4FE4-AAD1-E3FE2E4DD765}" srcOrd="0" destOrd="0" presId="urn:microsoft.com/office/officeart/2005/8/layout/hProcess11"/>
    <dgm:cxn modelId="{909FB1DA-9637-468C-A725-FF946B7B57B8}" type="presParOf" srcId="{597C773C-529B-451C-9E14-92E323C150EE}" destId="{BA531B03-0B5A-422D-A28B-8894774AAC01}" srcOrd="1" destOrd="0" presId="urn:microsoft.com/office/officeart/2005/8/layout/hProcess11"/>
    <dgm:cxn modelId="{60BD691B-9D6E-496A-B99A-9C1BCFE3DE0C}" type="presParOf" srcId="{597C773C-529B-451C-9E14-92E323C150EE}" destId="{B934F834-449A-4AE5-9785-AC3EF9F745C5}" srcOrd="2" destOrd="0" presId="urn:microsoft.com/office/officeart/2005/8/layout/hProcess11"/>
    <dgm:cxn modelId="{A363D4DB-B088-4AB1-9C54-BB28FAD78F22}" type="presParOf" srcId="{E5812DF9-2797-43C3-B32F-00A321A78E66}" destId="{5EAA1E32-9C50-4F05-A293-26AACC15310E}" srcOrd="3" destOrd="0" presId="urn:microsoft.com/office/officeart/2005/8/layout/hProcess11"/>
    <dgm:cxn modelId="{24A828FC-C299-48BA-9039-B480CBB0FD68}" type="presParOf" srcId="{E5812DF9-2797-43C3-B32F-00A321A78E66}" destId="{54247A67-4B09-4505-BE5A-B2CBE2030BEA}" srcOrd="4" destOrd="0" presId="urn:microsoft.com/office/officeart/2005/8/layout/hProcess11"/>
    <dgm:cxn modelId="{29870DFA-AD13-4096-8A94-47EE2DA8EC67}" type="presParOf" srcId="{54247A67-4B09-4505-BE5A-B2CBE2030BEA}" destId="{0EBC9EFC-86D1-4298-A66A-33B0B9F9AB43}" srcOrd="0" destOrd="0" presId="urn:microsoft.com/office/officeart/2005/8/layout/hProcess11"/>
    <dgm:cxn modelId="{4538998D-3BD5-4097-898D-5FC6FDA2C1DF}" type="presParOf" srcId="{54247A67-4B09-4505-BE5A-B2CBE2030BEA}" destId="{87D93382-D1B1-4D9F-877B-EAB365088E36}" srcOrd="1" destOrd="0" presId="urn:microsoft.com/office/officeart/2005/8/layout/hProcess11"/>
    <dgm:cxn modelId="{0450EA5B-8DD7-467A-BF8A-117E59CCCBF9}" type="presParOf" srcId="{54247A67-4B09-4505-BE5A-B2CBE2030BEA}" destId="{978F0AC9-01F8-4E78-852C-EF1AA4472808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612EDE-6FE0-4CC0-8923-244AC3AE22E9}" type="doc">
      <dgm:prSet loTypeId="urn:microsoft.com/office/officeart/2005/8/layout/matrix3" loCatId="matrix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EE628D95-A718-43DD-BE73-05E6ABE24FDA}">
      <dgm:prSet/>
      <dgm:spPr/>
      <dgm:t>
        <a:bodyPr/>
        <a:lstStyle/>
        <a:p>
          <a:pPr rtl="0"/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membuang</a:t>
          </a:r>
          <a:r>
            <a:rPr lang="en-US" dirty="0" smtClean="0"/>
            <a:t> air </a:t>
          </a:r>
          <a:r>
            <a:rPr lang="en-US" dirty="0" err="1" smtClean="0"/>
            <a:t>besar</a:t>
          </a:r>
          <a:r>
            <a:rPr lang="en-US" dirty="0" smtClean="0"/>
            <a:t> </a:t>
          </a:r>
          <a:r>
            <a:rPr lang="en-US" dirty="0" err="1" smtClean="0"/>
            <a:t>beberapa</a:t>
          </a:r>
          <a:r>
            <a:rPr lang="en-US" dirty="0" smtClean="0"/>
            <a:t> </a:t>
          </a:r>
          <a:r>
            <a:rPr lang="en-US" dirty="0" err="1" smtClean="0"/>
            <a:t>hari</a:t>
          </a:r>
          <a:endParaRPr lang="en-US" dirty="0"/>
        </a:p>
      </dgm:t>
    </dgm:pt>
    <dgm:pt modelId="{3F702821-03E8-4C9A-93D8-606755285B42}" type="parTrans" cxnId="{DEE856E0-A3F7-41E3-B598-37584451E7F0}">
      <dgm:prSet/>
      <dgm:spPr/>
      <dgm:t>
        <a:bodyPr/>
        <a:lstStyle/>
        <a:p>
          <a:endParaRPr lang="en-US"/>
        </a:p>
      </dgm:t>
    </dgm:pt>
    <dgm:pt modelId="{B5C3811A-3051-4117-A397-5F8000084321}" type="sibTrans" cxnId="{DEE856E0-A3F7-41E3-B598-37584451E7F0}">
      <dgm:prSet/>
      <dgm:spPr/>
      <dgm:t>
        <a:bodyPr/>
        <a:lstStyle/>
        <a:p>
          <a:endParaRPr lang="en-US"/>
        </a:p>
      </dgm:t>
    </dgm:pt>
    <dgm:pt modelId="{F3E50B42-1FA0-4EFA-B1E6-48B0D71CB17B}">
      <dgm:prSet/>
      <dgm:spPr/>
      <dgm:t>
        <a:bodyPr/>
        <a:lstStyle/>
        <a:p>
          <a:pPr rtl="0"/>
          <a:r>
            <a:rPr lang="en-US" dirty="0" err="1" smtClean="0"/>
            <a:t>Membuang</a:t>
          </a:r>
          <a:r>
            <a:rPr lang="en-US" dirty="0" smtClean="0"/>
            <a:t> </a:t>
          </a:r>
          <a:r>
            <a:rPr lang="en-US" dirty="0" err="1" smtClean="0"/>
            <a:t>najis</a:t>
          </a:r>
          <a:r>
            <a:rPr lang="en-US" dirty="0" smtClean="0"/>
            <a:t> yang </a:t>
          </a:r>
          <a:r>
            <a:rPr lang="en-US" dirty="0" err="1" smtClean="0"/>
            <a:t>keras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kering</a:t>
          </a:r>
          <a:endParaRPr lang="en-US" dirty="0"/>
        </a:p>
      </dgm:t>
    </dgm:pt>
    <dgm:pt modelId="{FFDE7086-B5B0-4F69-8651-3E584E1561D1}" type="parTrans" cxnId="{7EC4C59C-438E-4F74-B71D-31489E1DFE48}">
      <dgm:prSet/>
      <dgm:spPr/>
      <dgm:t>
        <a:bodyPr/>
        <a:lstStyle/>
        <a:p>
          <a:endParaRPr lang="en-US"/>
        </a:p>
      </dgm:t>
    </dgm:pt>
    <dgm:pt modelId="{F31A5C44-795B-486C-8E7E-9AFE4CAED4F6}" type="sibTrans" cxnId="{7EC4C59C-438E-4F74-B71D-31489E1DFE48}">
      <dgm:prSet/>
      <dgm:spPr/>
      <dgm:t>
        <a:bodyPr/>
        <a:lstStyle/>
        <a:p>
          <a:endParaRPr lang="en-US"/>
        </a:p>
      </dgm:t>
    </dgm:pt>
    <dgm:pt modelId="{7A82D53E-757B-407F-9307-5D1004528A2F}">
      <dgm:prSet/>
      <dgm:spPr/>
      <dgm:t>
        <a:bodyPr/>
        <a:lstStyle/>
        <a:p>
          <a:pPr rtl="0"/>
          <a:r>
            <a:rPr lang="en-US" dirty="0" err="1" smtClean="0"/>
            <a:t>Perut</a:t>
          </a:r>
          <a:r>
            <a:rPr lang="en-US" dirty="0" smtClean="0"/>
            <a:t> </a:t>
          </a:r>
          <a:r>
            <a:rPr lang="en-US" dirty="0" err="1" smtClean="0"/>
            <a:t>kembung</a:t>
          </a:r>
          <a:r>
            <a:rPr lang="en-US" dirty="0" smtClean="0"/>
            <a:t>, </a:t>
          </a:r>
          <a:r>
            <a:rPr lang="en-US" dirty="0" err="1" smtClean="0"/>
            <a:t>kejang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sakit</a:t>
          </a:r>
          <a:endParaRPr lang="en-US" dirty="0"/>
        </a:p>
      </dgm:t>
    </dgm:pt>
    <dgm:pt modelId="{83FEDA2B-9DC9-4AFA-9321-91F8141C8C7F}" type="parTrans" cxnId="{AC631461-A995-4394-9EDB-2DA38ECFAE96}">
      <dgm:prSet/>
      <dgm:spPr/>
      <dgm:t>
        <a:bodyPr/>
        <a:lstStyle/>
        <a:p>
          <a:endParaRPr lang="en-US"/>
        </a:p>
      </dgm:t>
    </dgm:pt>
    <dgm:pt modelId="{2F40A151-C9A9-471B-AD99-EE116712B7E8}" type="sibTrans" cxnId="{AC631461-A995-4394-9EDB-2DA38ECFAE96}">
      <dgm:prSet/>
      <dgm:spPr/>
      <dgm:t>
        <a:bodyPr/>
        <a:lstStyle/>
        <a:p>
          <a:endParaRPr lang="en-US"/>
        </a:p>
      </dgm:t>
    </dgm:pt>
    <dgm:pt modelId="{B1D0D46B-4E41-4234-9348-8F8A4759B149}">
      <dgm:prSet/>
      <dgm:spPr/>
      <dgm:t>
        <a:bodyPr/>
        <a:lstStyle/>
        <a:p>
          <a:pPr rtl="0"/>
          <a:r>
            <a:rPr lang="en-US" dirty="0" err="1" smtClean="0"/>
            <a:t>Kurang</a:t>
          </a:r>
          <a:r>
            <a:rPr lang="en-US" dirty="0" smtClean="0"/>
            <a:t> </a:t>
          </a:r>
          <a:r>
            <a:rPr lang="en-US" dirty="0" err="1" smtClean="0"/>
            <a:t>selera</a:t>
          </a:r>
          <a:r>
            <a:rPr lang="en-US" dirty="0" smtClean="0"/>
            <a:t> </a:t>
          </a:r>
          <a:r>
            <a:rPr lang="en-US" dirty="0" err="1" smtClean="0"/>
            <a:t>makan</a:t>
          </a:r>
          <a:endParaRPr lang="en-US" dirty="0"/>
        </a:p>
      </dgm:t>
    </dgm:pt>
    <dgm:pt modelId="{6A14579B-1EFF-4352-AAEA-D4BC31004B80}" type="parTrans" cxnId="{A7BA6786-9A83-4068-BEC1-03EB94540A2A}">
      <dgm:prSet/>
      <dgm:spPr/>
      <dgm:t>
        <a:bodyPr/>
        <a:lstStyle/>
        <a:p>
          <a:endParaRPr lang="en-US"/>
        </a:p>
      </dgm:t>
    </dgm:pt>
    <dgm:pt modelId="{44995A2E-C303-4C57-9F5F-2146B0ACC1B8}" type="sibTrans" cxnId="{A7BA6786-9A83-4068-BEC1-03EB94540A2A}">
      <dgm:prSet/>
      <dgm:spPr/>
      <dgm:t>
        <a:bodyPr/>
        <a:lstStyle/>
        <a:p>
          <a:endParaRPr lang="en-US"/>
        </a:p>
      </dgm:t>
    </dgm:pt>
    <dgm:pt modelId="{574349FF-D600-425D-9976-0A9BDDD5B8DE}" type="pres">
      <dgm:prSet presAssocID="{67612EDE-6FE0-4CC0-8923-244AC3AE22E9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6F8B49-25B7-4218-B83C-52FD848CC1EE}" type="pres">
      <dgm:prSet presAssocID="{67612EDE-6FE0-4CC0-8923-244AC3AE22E9}" presName="diamond" presStyleLbl="bgShp" presStyleIdx="0" presStyleCnt="1"/>
      <dgm:spPr/>
    </dgm:pt>
    <dgm:pt modelId="{6EDDED21-9B2F-4BF0-B366-D0A193B3BB2F}" type="pres">
      <dgm:prSet presAssocID="{67612EDE-6FE0-4CC0-8923-244AC3AE22E9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83DB47-636B-4ABE-B1FD-BD761191B1F3}" type="pres">
      <dgm:prSet presAssocID="{67612EDE-6FE0-4CC0-8923-244AC3AE22E9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21D5A6-1CCF-44E8-A6BA-51EEE3646ABD}" type="pres">
      <dgm:prSet presAssocID="{67612EDE-6FE0-4CC0-8923-244AC3AE22E9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84095C-3E88-493C-9258-1A46F1A07BA4}" type="pres">
      <dgm:prSet presAssocID="{67612EDE-6FE0-4CC0-8923-244AC3AE22E9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3E09D9A-5BAE-49A4-886C-17B7458314EA}" type="presOf" srcId="{F3E50B42-1FA0-4EFA-B1E6-48B0D71CB17B}" destId="{1B83DB47-636B-4ABE-B1FD-BD761191B1F3}" srcOrd="0" destOrd="0" presId="urn:microsoft.com/office/officeart/2005/8/layout/matrix3"/>
    <dgm:cxn modelId="{A7BA6786-9A83-4068-BEC1-03EB94540A2A}" srcId="{67612EDE-6FE0-4CC0-8923-244AC3AE22E9}" destId="{B1D0D46B-4E41-4234-9348-8F8A4759B149}" srcOrd="3" destOrd="0" parTransId="{6A14579B-1EFF-4352-AAEA-D4BC31004B80}" sibTransId="{44995A2E-C303-4C57-9F5F-2146B0ACC1B8}"/>
    <dgm:cxn modelId="{7EC4C59C-438E-4F74-B71D-31489E1DFE48}" srcId="{67612EDE-6FE0-4CC0-8923-244AC3AE22E9}" destId="{F3E50B42-1FA0-4EFA-B1E6-48B0D71CB17B}" srcOrd="1" destOrd="0" parTransId="{FFDE7086-B5B0-4F69-8651-3E584E1561D1}" sibTransId="{F31A5C44-795B-486C-8E7E-9AFE4CAED4F6}"/>
    <dgm:cxn modelId="{58CF168B-5737-418B-9772-28050E6C9569}" type="presOf" srcId="{EE628D95-A718-43DD-BE73-05E6ABE24FDA}" destId="{6EDDED21-9B2F-4BF0-B366-D0A193B3BB2F}" srcOrd="0" destOrd="0" presId="urn:microsoft.com/office/officeart/2005/8/layout/matrix3"/>
    <dgm:cxn modelId="{DEE856E0-A3F7-41E3-B598-37584451E7F0}" srcId="{67612EDE-6FE0-4CC0-8923-244AC3AE22E9}" destId="{EE628D95-A718-43DD-BE73-05E6ABE24FDA}" srcOrd="0" destOrd="0" parTransId="{3F702821-03E8-4C9A-93D8-606755285B42}" sibTransId="{B5C3811A-3051-4117-A397-5F8000084321}"/>
    <dgm:cxn modelId="{05646338-AEA7-4557-AF71-441EAD8D5FF5}" type="presOf" srcId="{B1D0D46B-4E41-4234-9348-8F8A4759B149}" destId="{1D84095C-3E88-493C-9258-1A46F1A07BA4}" srcOrd="0" destOrd="0" presId="urn:microsoft.com/office/officeart/2005/8/layout/matrix3"/>
    <dgm:cxn modelId="{710E4F45-B7ED-46B1-A48C-D9B6C294450E}" type="presOf" srcId="{67612EDE-6FE0-4CC0-8923-244AC3AE22E9}" destId="{574349FF-D600-425D-9976-0A9BDDD5B8DE}" srcOrd="0" destOrd="0" presId="urn:microsoft.com/office/officeart/2005/8/layout/matrix3"/>
    <dgm:cxn modelId="{AC631461-A995-4394-9EDB-2DA38ECFAE96}" srcId="{67612EDE-6FE0-4CC0-8923-244AC3AE22E9}" destId="{7A82D53E-757B-407F-9307-5D1004528A2F}" srcOrd="2" destOrd="0" parTransId="{83FEDA2B-9DC9-4AFA-9321-91F8141C8C7F}" sibTransId="{2F40A151-C9A9-471B-AD99-EE116712B7E8}"/>
    <dgm:cxn modelId="{50A43710-DBB1-490F-83BD-81CD4FE5B6FF}" type="presOf" srcId="{7A82D53E-757B-407F-9307-5D1004528A2F}" destId="{E121D5A6-1CCF-44E8-A6BA-51EEE3646ABD}" srcOrd="0" destOrd="0" presId="urn:microsoft.com/office/officeart/2005/8/layout/matrix3"/>
    <dgm:cxn modelId="{9403C424-4477-4899-B444-3D2D7A1BEAF4}" type="presParOf" srcId="{574349FF-D600-425D-9976-0A9BDDD5B8DE}" destId="{E76F8B49-25B7-4218-B83C-52FD848CC1EE}" srcOrd="0" destOrd="0" presId="urn:microsoft.com/office/officeart/2005/8/layout/matrix3"/>
    <dgm:cxn modelId="{EE68B987-6C3C-4122-BD82-976576DEBAC7}" type="presParOf" srcId="{574349FF-D600-425D-9976-0A9BDDD5B8DE}" destId="{6EDDED21-9B2F-4BF0-B366-D0A193B3BB2F}" srcOrd="1" destOrd="0" presId="urn:microsoft.com/office/officeart/2005/8/layout/matrix3"/>
    <dgm:cxn modelId="{64E11353-9FCF-4B58-9A22-E1F64B908277}" type="presParOf" srcId="{574349FF-D600-425D-9976-0A9BDDD5B8DE}" destId="{1B83DB47-636B-4ABE-B1FD-BD761191B1F3}" srcOrd="2" destOrd="0" presId="urn:microsoft.com/office/officeart/2005/8/layout/matrix3"/>
    <dgm:cxn modelId="{9FC5222F-39FC-44BD-875D-F99308EC6732}" type="presParOf" srcId="{574349FF-D600-425D-9976-0A9BDDD5B8DE}" destId="{E121D5A6-1CCF-44E8-A6BA-51EEE3646ABD}" srcOrd="3" destOrd="0" presId="urn:microsoft.com/office/officeart/2005/8/layout/matrix3"/>
    <dgm:cxn modelId="{655F8006-728C-4C64-B41E-9DEF687B1A9B}" type="presParOf" srcId="{574349FF-D600-425D-9976-0A9BDDD5B8DE}" destId="{1D84095C-3E88-493C-9258-1A46F1A07BA4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BD6AD9-575A-4A2D-8762-ABA1C50F5C39}" type="doc">
      <dgm:prSet loTypeId="urn:microsoft.com/office/officeart/2005/8/layout/process4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3405DE2-5A2A-4E29-94E6-47C77329A478}">
      <dgm:prSet/>
      <dgm:spPr/>
      <dgm:t>
        <a:bodyPr/>
        <a:lstStyle/>
        <a:p>
          <a:pPr rtl="0"/>
          <a:r>
            <a:rPr lang="en-US" dirty="0" err="1" smtClean="0"/>
            <a:t>Gigi</a:t>
          </a:r>
          <a:r>
            <a:rPr lang="en-US" dirty="0" smtClean="0"/>
            <a:t> </a:t>
          </a:r>
          <a:r>
            <a:rPr lang="en-US" dirty="0" err="1" smtClean="0"/>
            <a:t>mengetap</a:t>
          </a:r>
          <a:r>
            <a:rPr lang="en-US" dirty="0" smtClean="0"/>
            <a:t>, kaki </a:t>
          </a:r>
          <a:r>
            <a:rPr lang="en-US" dirty="0" err="1" smtClean="0"/>
            <a:t>tersilang</a:t>
          </a:r>
          <a:r>
            <a:rPr lang="en-US" dirty="0" smtClean="0"/>
            <a:t>, </a:t>
          </a:r>
          <a:r>
            <a:rPr lang="en-US" dirty="0" err="1" smtClean="0"/>
            <a:t>punggung</a:t>
          </a:r>
          <a:r>
            <a:rPr lang="en-US" dirty="0" smtClean="0"/>
            <a:t> </a:t>
          </a:r>
          <a:r>
            <a:rPr lang="en-US" dirty="0" err="1" smtClean="0"/>
            <a:t>dikepit</a:t>
          </a:r>
          <a:r>
            <a:rPr lang="en-US" dirty="0" smtClean="0"/>
            <a:t> </a:t>
          </a:r>
          <a:r>
            <a:rPr lang="en-US" dirty="0" err="1" smtClean="0"/>
            <a:t>bersama</a:t>
          </a:r>
          <a:r>
            <a:rPr lang="en-US" dirty="0" smtClean="0"/>
            <a:t>, </a:t>
          </a:r>
          <a:r>
            <a:rPr lang="en-US" dirty="0" err="1" smtClean="0"/>
            <a:t>muka</a:t>
          </a:r>
          <a:r>
            <a:rPr lang="en-US" dirty="0" smtClean="0"/>
            <a:t> </a:t>
          </a:r>
          <a:r>
            <a:rPr lang="en-US" dirty="0" err="1" smtClean="0"/>
            <a:t>menjadi</a:t>
          </a:r>
          <a:r>
            <a:rPr lang="en-US" dirty="0" smtClean="0"/>
            <a:t> </a:t>
          </a:r>
          <a:r>
            <a:rPr lang="en-US" dirty="0" err="1" smtClean="0"/>
            <a:t>kemerahan</a:t>
          </a:r>
          <a:r>
            <a:rPr lang="en-US" dirty="0" smtClean="0"/>
            <a:t> </a:t>
          </a:r>
          <a:r>
            <a:rPr lang="en-US" dirty="0" err="1" smtClean="0"/>
            <a:t>apabila</a:t>
          </a:r>
          <a:r>
            <a:rPr lang="en-US" dirty="0" smtClean="0"/>
            <a:t> </a:t>
          </a:r>
          <a:r>
            <a:rPr lang="en-US" dirty="0" err="1" smtClean="0"/>
            <a:t>kanak-kanak</a:t>
          </a:r>
          <a:r>
            <a:rPr lang="en-US" dirty="0" smtClean="0"/>
            <a:t> </a:t>
          </a:r>
          <a:r>
            <a:rPr lang="en-US" dirty="0" err="1" smtClean="0"/>
            <a:t>cuba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menahan</a:t>
          </a:r>
          <a:r>
            <a:rPr lang="en-US" dirty="0" smtClean="0"/>
            <a:t> </a:t>
          </a:r>
          <a:r>
            <a:rPr lang="en-US" dirty="0" err="1" smtClean="0"/>
            <a:t>pembuangan</a:t>
          </a:r>
          <a:r>
            <a:rPr lang="en-US" dirty="0" smtClean="0"/>
            <a:t> </a:t>
          </a:r>
          <a:r>
            <a:rPr lang="en-US" dirty="0" err="1" smtClean="0"/>
            <a:t>najis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elakkan</a:t>
          </a:r>
          <a:r>
            <a:rPr lang="en-US" dirty="0" smtClean="0"/>
            <a:t> </a:t>
          </a:r>
          <a:r>
            <a:rPr lang="en-US" dirty="0" err="1" smtClean="0"/>
            <a:t>ketidakselesaan</a:t>
          </a:r>
          <a:endParaRPr lang="en-US" dirty="0"/>
        </a:p>
      </dgm:t>
    </dgm:pt>
    <dgm:pt modelId="{A078CE48-E0C1-4C81-B55B-92CE276DDCA2}" type="parTrans" cxnId="{3A579368-9093-4B2A-B8FB-7C175BC31553}">
      <dgm:prSet/>
      <dgm:spPr/>
      <dgm:t>
        <a:bodyPr/>
        <a:lstStyle/>
        <a:p>
          <a:endParaRPr lang="en-US"/>
        </a:p>
      </dgm:t>
    </dgm:pt>
    <dgm:pt modelId="{234CFD68-1FDC-48E3-A960-CC33196568CB}" type="sibTrans" cxnId="{3A579368-9093-4B2A-B8FB-7C175BC31553}">
      <dgm:prSet/>
      <dgm:spPr/>
      <dgm:t>
        <a:bodyPr/>
        <a:lstStyle/>
        <a:p>
          <a:endParaRPr lang="en-US"/>
        </a:p>
      </dgm:t>
    </dgm:pt>
    <dgm:pt modelId="{6FEADF7C-375C-4F7F-B2E9-703344CCE57F}">
      <dgm:prSet/>
      <dgm:spPr/>
      <dgm:t>
        <a:bodyPr/>
        <a:lstStyle/>
        <a:p>
          <a:pPr rtl="0"/>
          <a:r>
            <a:rPr lang="en-US" dirty="0" err="1" smtClean="0"/>
            <a:t>Sedikit</a:t>
          </a:r>
          <a:r>
            <a:rPr lang="en-US" dirty="0" smtClean="0"/>
            <a:t> </a:t>
          </a:r>
          <a:r>
            <a:rPr lang="en-US" dirty="0" err="1" smtClean="0"/>
            <a:t>cecair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calitan</a:t>
          </a:r>
          <a:r>
            <a:rPr lang="en-US" dirty="0" smtClean="0"/>
            <a:t> </a:t>
          </a:r>
          <a:r>
            <a:rPr lang="en-US" dirty="0" err="1" smtClean="0"/>
            <a:t>najis</a:t>
          </a:r>
          <a:r>
            <a:rPr lang="en-US" dirty="0" smtClean="0"/>
            <a:t> </a:t>
          </a:r>
          <a:r>
            <a:rPr lang="en-US" dirty="0" err="1" smtClean="0"/>
            <a:t>lembut</a:t>
          </a:r>
          <a:r>
            <a:rPr lang="en-US" dirty="0" smtClean="0"/>
            <a:t> </a:t>
          </a:r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seluar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kanak-kanak</a:t>
          </a:r>
          <a:endParaRPr lang="en-US" dirty="0"/>
        </a:p>
      </dgm:t>
    </dgm:pt>
    <dgm:pt modelId="{07599BBE-18A5-4D98-8CB6-67DE2B45A4F6}" type="parTrans" cxnId="{E4744894-57A7-4C1F-A593-7537527F417F}">
      <dgm:prSet/>
      <dgm:spPr/>
      <dgm:t>
        <a:bodyPr/>
        <a:lstStyle/>
        <a:p>
          <a:endParaRPr lang="en-US"/>
        </a:p>
      </dgm:t>
    </dgm:pt>
    <dgm:pt modelId="{E6E0AD00-6597-44BB-9F82-0B15B6617B33}" type="sibTrans" cxnId="{E4744894-57A7-4C1F-A593-7537527F417F}">
      <dgm:prSet/>
      <dgm:spPr/>
      <dgm:t>
        <a:bodyPr/>
        <a:lstStyle/>
        <a:p>
          <a:endParaRPr lang="en-US"/>
        </a:p>
      </dgm:t>
    </dgm:pt>
    <dgm:pt modelId="{849EEDBD-E246-465E-B846-711063B8F166}" type="pres">
      <dgm:prSet presAssocID="{97BD6AD9-575A-4A2D-8762-ABA1C50F5C3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46656AA-3D87-4A81-BAF4-7D85943788B8}" type="pres">
      <dgm:prSet presAssocID="{6FEADF7C-375C-4F7F-B2E9-703344CCE57F}" presName="boxAndChildren" presStyleCnt="0"/>
      <dgm:spPr/>
    </dgm:pt>
    <dgm:pt modelId="{658BFEB3-209F-4DE8-997B-FCF097824FCB}" type="pres">
      <dgm:prSet presAssocID="{6FEADF7C-375C-4F7F-B2E9-703344CCE57F}" presName="parentTextBox" presStyleLbl="node1" presStyleIdx="0" presStyleCnt="2"/>
      <dgm:spPr/>
      <dgm:t>
        <a:bodyPr/>
        <a:lstStyle/>
        <a:p>
          <a:endParaRPr lang="en-US"/>
        </a:p>
      </dgm:t>
    </dgm:pt>
    <dgm:pt modelId="{27F8F04A-FEB3-45B6-A10E-AF07C1F192EC}" type="pres">
      <dgm:prSet presAssocID="{234CFD68-1FDC-48E3-A960-CC33196568CB}" presName="sp" presStyleCnt="0"/>
      <dgm:spPr/>
    </dgm:pt>
    <dgm:pt modelId="{95BC8BA4-6B7E-41A8-8401-99B1C9D948E1}" type="pres">
      <dgm:prSet presAssocID="{93405DE2-5A2A-4E29-94E6-47C77329A478}" presName="arrowAndChildren" presStyleCnt="0"/>
      <dgm:spPr/>
    </dgm:pt>
    <dgm:pt modelId="{DAB38E05-1772-4FF2-836D-9BED8DDB28CF}" type="pres">
      <dgm:prSet presAssocID="{93405DE2-5A2A-4E29-94E6-47C77329A478}" presName="parentTextArrow" presStyleLbl="node1" presStyleIdx="1" presStyleCnt="2"/>
      <dgm:spPr/>
      <dgm:t>
        <a:bodyPr/>
        <a:lstStyle/>
        <a:p>
          <a:endParaRPr lang="en-US"/>
        </a:p>
      </dgm:t>
    </dgm:pt>
  </dgm:ptLst>
  <dgm:cxnLst>
    <dgm:cxn modelId="{3A579368-9093-4B2A-B8FB-7C175BC31553}" srcId="{97BD6AD9-575A-4A2D-8762-ABA1C50F5C39}" destId="{93405DE2-5A2A-4E29-94E6-47C77329A478}" srcOrd="0" destOrd="0" parTransId="{A078CE48-E0C1-4C81-B55B-92CE276DDCA2}" sibTransId="{234CFD68-1FDC-48E3-A960-CC33196568CB}"/>
    <dgm:cxn modelId="{E4744894-57A7-4C1F-A593-7537527F417F}" srcId="{97BD6AD9-575A-4A2D-8762-ABA1C50F5C39}" destId="{6FEADF7C-375C-4F7F-B2E9-703344CCE57F}" srcOrd="1" destOrd="0" parTransId="{07599BBE-18A5-4D98-8CB6-67DE2B45A4F6}" sibTransId="{E6E0AD00-6597-44BB-9F82-0B15B6617B33}"/>
    <dgm:cxn modelId="{824426A4-D9A8-45A5-8EB3-80CBBD9054D9}" type="presOf" srcId="{93405DE2-5A2A-4E29-94E6-47C77329A478}" destId="{DAB38E05-1772-4FF2-836D-9BED8DDB28CF}" srcOrd="0" destOrd="0" presId="urn:microsoft.com/office/officeart/2005/8/layout/process4"/>
    <dgm:cxn modelId="{0CE0D8E8-D131-432B-BD76-57A0A8F97DB4}" type="presOf" srcId="{97BD6AD9-575A-4A2D-8762-ABA1C50F5C39}" destId="{849EEDBD-E246-465E-B846-711063B8F166}" srcOrd="0" destOrd="0" presId="urn:microsoft.com/office/officeart/2005/8/layout/process4"/>
    <dgm:cxn modelId="{2286B42F-7EF5-4BF0-A6A6-602034E7E1BF}" type="presOf" srcId="{6FEADF7C-375C-4F7F-B2E9-703344CCE57F}" destId="{658BFEB3-209F-4DE8-997B-FCF097824FCB}" srcOrd="0" destOrd="0" presId="urn:microsoft.com/office/officeart/2005/8/layout/process4"/>
    <dgm:cxn modelId="{77BC0D75-25C4-4082-88DA-0FB9E8D7CF7F}" type="presParOf" srcId="{849EEDBD-E246-465E-B846-711063B8F166}" destId="{846656AA-3D87-4A81-BAF4-7D85943788B8}" srcOrd="0" destOrd="0" presId="urn:microsoft.com/office/officeart/2005/8/layout/process4"/>
    <dgm:cxn modelId="{FD36E622-D2B5-4A33-BC44-580ED691F963}" type="presParOf" srcId="{846656AA-3D87-4A81-BAF4-7D85943788B8}" destId="{658BFEB3-209F-4DE8-997B-FCF097824FCB}" srcOrd="0" destOrd="0" presId="urn:microsoft.com/office/officeart/2005/8/layout/process4"/>
    <dgm:cxn modelId="{DF0FDEE3-7C77-40CF-90BC-15A3AD85B3FF}" type="presParOf" srcId="{849EEDBD-E246-465E-B846-711063B8F166}" destId="{27F8F04A-FEB3-45B6-A10E-AF07C1F192EC}" srcOrd="1" destOrd="0" presId="urn:microsoft.com/office/officeart/2005/8/layout/process4"/>
    <dgm:cxn modelId="{36083C48-C881-4520-BF8F-44226F4CCC60}" type="presParOf" srcId="{849EEDBD-E246-465E-B846-711063B8F166}" destId="{95BC8BA4-6B7E-41A8-8401-99B1C9D948E1}" srcOrd="2" destOrd="0" presId="urn:microsoft.com/office/officeart/2005/8/layout/process4"/>
    <dgm:cxn modelId="{31A9EB68-7246-414C-8384-5093A145AB69}" type="presParOf" srcId="{95BC8BA4-6B7E-41A8-8401-99B1C9D948E1}" destId="{DAB38E05-1772-4FF2-836D-9BED8DDB28C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16DF8DB-9AC6-4A4A-8EB6-47D487E55791}" type="doc">
      <dgm:prSet loTypeId="urn:microsoft.com/office/officeart/2005/8/layout/venn1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4C29E27-2365-4870-9831-B522EC9479C3}">
      <dgm:prSet/>
      <dgm:spPr/>
      <dgm:t>
        <a:bodyPr/>
        <a:lstStyle/>
        <a:p>
          <a:pPr rtl="0"/>
          <a:r>
            <a:rPr lang="en-US" dirty="0" err="1" smtClean="0"/>
            <a:t>Kurang</a:t>
          </a:r>
          <a:r>
            <a:rPr lang="en-US" dirty="0" smtClean="0"/>
            <a:t> </a:t>
          </a:r>
          <a:r>
            <a:rPr lang="en-US" dirty="0" err="1" smtClean="0"/>
            <a:t>serat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diet</a:t>
          </a:r>
          <a:endParaRPr lang="en-US" dirty="0"/>
        </a:p>
      </dgm:t>
    </dgm:pt>
    <dgm:pt modelId="{11C4B6A4-8129-4623-B947-A18B1464883B}" type="parTrans" cxnId="{8D402ADD-5076-4B91-A044-A2189B849631}">
      <dgm:prSet/>
      <dgm:spPr/>
      <dgm:t>
        <a:bodyPr/>
        <a:lstStyle/>
        <a:p>
          <a:endParaRPr lang="en-US"/>
        </a:p>
      </dgm:t>
    </dgm:pt>
    <dgm:pt modelId="{DE56BB77-9A44-41DB-A640-6B043F1513D7}" type="sibTrans" cxnId="{8D402ADD-5076-4B91-A044-A2189B849631}">
      <dgm:prSet/>
      <dgm:spPr/>
      <dgm:t>
        <a:bodyPr/>
        <a:lstStyle/>
        <a:p>
          <a:endParaRPr lang="en-US"/>
        </a:p>
      </dgm:t>
    </dgm:pt>
    <dgm:pt modelId="{67804C73-0F32-41AA-8A67-C2650910525A}">
      <dgm:prSet/>
      <dgm:spPr/>
      <dgm:t>
        <a:bodyPr/>
        <a:lstStyle/>
        <a:p>
          <a:pPr rtl="0"/>
          <a:r>
            <a:rPr lang="en-US" dirty="0" err="1" smtClean="0"/>
            <a:t>Kurang</a:t>
          </a:r>
          <a:r>
            <a:rPr lang="en-US" dirty="0" smtClean="0"/>
            <a:t> </a:t>
          </a:r>
          <a:r>
            <a:rPr lang="en-US" dirty="0" err="1" smtClean="0"/>
            <a:t>aktiviti</a:t>
          </a:r>
          <a:r>
            <a:rPr lang="en-US" dirty="0" smtClean="0"/>
            <a:t> </a:t>
          </a:r>
          <a:r>
            <a:rPr lang="en-US" dirty="0" err="1" smtClean="0"/>
            <a:t>fizikal</a:t>
          </a:r>
          <a:r>
            <a:rPr lang="en-US" dirty="0" smtClean="0"/>
            <a:t> (</a:t>
          </a:r>
          <a:r>
            <a:rPr lang="en-US" dirty="0" err="1" smtClean="0"/>
            <a:t>terutamanya</a:t>
          </a:r>
          <a:r>
            <a:rPr lang="en-US" dirty="0" smtClean="0"/>
            <a:t> </a:t>
          </a:r>
          <a:r>
            <a:rPr lang="en-US" dirty="0" err="1" smtClean="0"/>
            <a:t>di</a:t>
          </a:r>
          <a:r>
            <a:rPr lang="en-US" dirty="0" smtClean="0"/>
            <a:t> </a:t>
          </a:r>
          <a:r>
            <a:rPr lang="en-US" dirty="0" err="1" smtClean="0"/>
            <a:t>kalangan</a:t>
          </a:r>
          <a:r>
            <a:rPr lang="en-US" dirty="0" smtClean="0"/>
            <a:t> </a:t>
          </a:r>
          <a:r>
            <a:rPr lang="en-US" dirty="0" err="1" smtClean="0"/>
            <a:t>warga</a:t>
          </a:r>
          <a:r>
            <a:rPr lang="en-US" dirty="0" smtClean="0"/>
            <a:t> </a:t>
          </a:r>
          <a:r>
            <a:rPr lang="en-US" dirty="0" err="1" smtClean="0"/>
            <a:t>tua</a:t>
          </a:r>
          <a:r>
            <a:rPr lang="en-US" dirty="0" smtClean="0"/>
            <a:t>)</a:t>
          </a:r>
          <a:endParaRPr lang="en-US" dirty="0"/>
        </a:p>
      </dgm:t>
    </dgm:pt>
    <dgm:pt modelId="{E9BA9679-6F6D-426C-9308-0AC5F88C81EB}" type="parTrans" cxnId="{8AB33A88-AC1B-44D6-9AEA-39705E9A18AF}">
      <dgm:prSet/>
      <dgm:spPr/>
      <dgm:t>
        <a:bodyPr/>
        <a:lstStyle/>
        <a:p>
          <a:endParaRPr lang="en-US"/>
        </a:p>
      </dgm:t>
    </dgm:pt>
    <dgm:pt modelId="{B194F4FE-6686-4ADB-9884-6F8CD7D77E43}" type="sibTrans" cxnId="{8AB33A88-AC1B-44D6-9AEA-39705E9A18AF}">
      <dgm:prSet/>
      <dgm:spPr/>
      <dgm:t>
        <a:bodyPr/>
        <a:lstStyle/>
        <a:p>
          <a:endParaRPr lang="en-US"/>
        </a:p>
      </dgm:t>
    </dgm:pt>
    <dgm:pt modelId="{D6135E15-B4EF-44A6-9774-2962B475EEF1}">
      <dgm:prSet/>
      <dgm:spPr/>
      <dgm:t>
        <a:bodyPr/>
        <a:lstStyle/>
        <a:p>
          <a:pPr rtl="0"/>
          <a:r>
            <a:rPr lang="en-US" dirty="0" err="1" smtClean="0"/>
            <a:t>Pengubatan</a:t>
          </a:r>
          <a:endParaRPr lang="en-US" dirty="0"/>
        </a:p>
      </dgm:t>
    </dgm:pt>
    <dgm:pt modelId="{C54F5762-1A75-4E71-86F1-0F8DEEC4BD32}" type="parTrans" cxnId="{BA72429A-47AE-4489-B38D-DB38474212E9}">
      <dgm:prSet/>
      <dgm:spPr/>
      <dgm:t>
        <a:bodyPr/>
        <a:lstStyle/>
        <a:p>
          <a:endParaRPr lang="en-US"/>
        </a:p>
      </dgm:t>
    </dgm:pt>
    <dgm:pt modelId="{C5DDA0ED-8498-4FB0-A81A-F6EF45E018C4}" type="sibTrans" cxnId="{BA72429A-47AE-4489-B38D-DB38474212E9}">
      <dgm:prSet/>
      <dgm:spPr/>
      <dgm:t>
        <a:bodyPr/>
        <a:lstStyle/>
        <a:p>
          <a:endParaRPr lang="en-US"/>
        </a:p>
      </dgm:t>
    </dgm:pt>
    <dgm:pt modelId="{37A99045-1A0B-448B-AF6C-616D8F25FD90}">
      <dgm:prSet/>
      <dgm:spPr/>
      <dgm:t>
        <a:bodyPr/>
        <a:lstStyle/>
        <a:p>
          <a:pPr rtl="0"/>
          <a:r>
            <a:rPr lang="en-US" dirty="0" err="1" smtClean="0"/>
            <a:t>Susu</a:t>
          </a:r>
          <a:endParaRPr lang="en-US" dirty="0"/>
        </a:p>
      </dgm:t>
    </dgm:pt>
    <dgm:pt modelId="{FC161226-B156-48AB-B85F-E2AFF3FB6F0B}" type="parTrans" cxnId="{160372F7-C10F-48EE-A605-4E9FD1C88194}">
      <dgm:prSet/>
      <dgm:spPr/>
      <dgm:t>
        <a:bodyPr/>
        <a:lstStyle/>
        <a:p>
          <a:endParaRPr lang="en-US"/>
        </a:p>
      </dgm:t>
    </dgm:pt>
    <dgm:pt modelId="{95059614-9295-4214-9C6E-4AE037910F62}" type="sibTrans" cxnId="{160372F7-C10F-48EE-A605-4E9FD1C88194}">
      <dgm:prSet/>
      <dgm:spPr/>
      <dgm:t>
        <a:bodyPr/>
        <a:lstStyle/>
        <a:p>
          <a:endParaRPr lang="en-US"/>
        </a:p>
      </dgm:t>
    </dgm:pt>
    <dgm:pt modelId="{DA5CCEF6-A3AD-4609-965A-B0407B8E86AE}">
      <dgm:prSet/>
      <dgm:spPr/>
      <dgm:t>
        <a:bodyPr/>
        <a:lstStyle/>
        <a:p>
          <a:pPr rtl="0"/>
          <a:r>
            <a:rPr lang="en-US" dirty="0" err="1" smtClean="0"/>
            <a:t>Sindrom</a:t>
          </a:r>
          <a:r>
            <a:rPr lang="en-US" dirty="0" smtClean="0"/>
            <a:t> </a:t>
          </a:r>
          <a:r>
            <a:rPr lang="en-US" dirty="0" err="1" smtClean="0"/>
            <a:t>gangguan</a:t>
          </a:r>
          <a:r>
            <a:rPr lang="en-US" dirty="0" smtClean="0"/>
            <a:t> </a:t>
          </a:r>
          <a:r>
            <a:rPr lang="en-US" dirty="0" err="1" smtClean="0"/>
            <a:t>semasa</a:t>
          </a:r>
          <a:r>
            <a:rPr lang="en-US" dirty="0" smtClean="0"/>
            <a:t> </a:t>
          </a:r>
          <a:r>
            <a:rPr lang="en-US" dirty="0" err="1" smtClean="0"/>
            <a:t>pembuangan</a:t>
          </a:r>
          <a:r>
            <a:rPr lang="en-US" dirty="0" smtClean="0"/>
            <a:t> air </a:t>
          </a:r>
          <a:r>
            <a:rPr lang="en-US" dirty="0" err="1" smtClean="0"/>
            <a:t>besar</a:t>
          </a:r>
          <a:r>
            <a:rPr lang="en-US" dirty="0" smtClean="0"/>
            <a:t> (Irritable bowel syndrome)</a:t>
          </a:r>
          <a:endParaRPr lang="en-US" dirty="0"/>
        </a:p>
      </dgm:t>
    </dgm:pt>
    <dgm:pt modelId="{4DA74D39-D31A-4A8D-9DBF-8A619939B690}" type="parTrans" cxnId="{A91834D8-83E4-4B49-A4FF-A8B8514EBF8E}">
      <dgm:prSet/>
      <dgm:spPr/>
      <dgm:t>
        <a:bodyPr/>
        <a:lstStyle/>
        <a:p>
          <a:endParaRPr lang="en-US"/>
        </a:p>
      </dgm:t>
    </dgm:pt>
    <dgm:pt modelId="{C1A40AA1-77FF-4DAA-ABA1-B16F65F7AD95}" type="sibTrans" cxnId="{A91834D8-83E4-4B49-A4FF-A8B8514EBF8E}">
      <dgm:prSet/>
      <dgm:spPr/>
      <dgm:t>
        <a:bodyPr/>
        <a:lstStyle/>
        <a:p>
          <a:endParaRPr lang="en-US"/>
        </a:p>
      </dgm:t>
    </dgm:pt>
    <dgm:pt modelId="{B6F4EEB8-FF85-414C-AAB2-D3CB3DE68F98}">
      <dgm:prSet/>
      <dgm:spPr/>
      <dgm:t>
        <a:bodyPr/>
        <a:lstStyle/>
        <a:p>
          <a:pPr rtl="0"/>
          <a:r>
            <a:rPr lang="en-US" dirty="0" err="1" smtClean="0"/>
            <a:t>Perubahan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kehidupan</a:t>
          </a:r>
          <a:r>
            <a:rPr lang="en-US" dirty="0" smtClean="0"/>
            <a:t> yang </a:t>
          </a:r>
          <a:r>
            <a:rPr lang="en-US" dirty="0" err="1" smtClean="0"/>
            <a:t>rutin</a:t>
          </a:r>
          <a:r>
            <a:rPr lang="en-US" dirty="0" smtClean="0"/>
            <a:t> </a:t>
          </a:r>
          <a:r>
            <a:rPr lang="en-US" dirty="0" err="1" smtClean="0"/>
            <a:t>seperti</a:t>
          </a:r>
          <a:r>
            <a:rPr lang="en-US" dirty="0" smtClean="0"/>
            <a:t> </a:t>
          </a:r>
          <a:r>
            <a:rPr lang="en-US" dirty="0" err="1" smtClean="0"/>
            <a:t>mengandung</a:t>
          </a:r>
          <a:r>
            <a:rPr lang="en-US" dirty="0" smtClean="0"/>
            <a:t>, </a:t>
          </a:r>
          <a:r>
            <a:rPr lang="en-US" dirty="0" err="1" smtClean="0"/>
            <a:t>penuaan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pengembaraan</a:t>
          </a:r>
          <a:endParaRPr lang="en-US" dirty="0"/>
        </a:p>
      </dgm:t>
    </dgm:pt>
    <dgm:pt modelId="{042AF883-0AC1-4806-9205-A7C2A6B96C41}" type="parTrans" cxnId="{CF63F4DA-9173-40AE-97FA-57F891F26DA6}">
      <dgm:prSet/>
      <dgm:spPr/>
      <dgm:t>
        <a:bodyPr/>
        <a:lstStyle/>
        <a:p>
          <a:endParaRPr lang="en-US"/>
        </a:p>
      </dgm:t>
    </dgm:pt>
    <dgm:pt modelId="{DF021714-5B62-4175-89DB-6B56BE90D712}" type="sibTrans" cxnId="{CF63F4DA-9173-40AE-97FA-57F891F26DA6}">
      <dgm:prSet/>
      <dgm:spPr/>
      <dgm:t>
        <a:bodyPr/>
        <a:lstStyle/>
        <a:p>
          <a:endParaRPr lang="en-US"/>
        </a:p>
      </dgm:t>
    </dgm:pt>
    <dgm:pt modelId="{B79A8245-F46A-4121-85DD-F237CA7A25CE}" type="pres">
      <dgm:prSet presAssocID="{E16DF8DB-9AC6-4A4A-8EB6-47D487E55791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1AD9BF-4B37-4203-960D-E6C4DD7A9368}" type="pres">
      <dgm:prSet presAssocID="{74C29E27-2365-4870-9831-B522EC9479C3}" presName="circ1" presStyleLbl="vennNode1" presStyleIdx="0" presStyleCnt="6"/>
      <dgm:spPr/>
    </dgm:pt>
    <dgm:pt modelId="{D813A25B-CECB-4ADC-905A-95187462626D}" type="pres">
      <dgm:prSet presAssocID="{74C29E27-2365-4870-9831-B522EC9479C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C6D32C-AE39-4938-BD02-9C5A4C15C4CB}" type="pres">
      <dgm:prSet presAssocID="{67804C73-0F32-41AA-8A67-C2650910525A}" presName="circ2" presStyleLbl="vennNode1" presStyleIdx="1" presStyleCnt="6"/>
      <dgm:spPr/>
    </dgm:pt>
    <dgm:pt modelId="{015C4031-CF79-4E76-AEB4-28AD11783B15}" type="pres">
      <dgm:prSet presAssocID="{67804C73-0F32-41AA-8A67-C2650910525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F1A489-C533-4090-8A5D-4C0FC70E544C}" type="pres">
      <dgm:prSet presAssocID="{D6135E15-B4EF-44A6-9774-2962B475EEF1}" presName="circ3" presStyleLbl="vennNode1" presStyleIdx="2" presStyleCnt="6"/>
      <dgm:spPr/>
    </dgm:pt>
    <dgm:pt modelId="{EE24F045-D83A-4EF5-8781-54CFC41ABD87}" type="pres">
      <dgm:prSet presAssocID="{D6135E15-B4EF-44A6-9774-2962B475EEF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8A70DC-1382-4E7E-8FD3-29992107AAD4}" type="pres">
      <dgm:prSet presAssocID="{37A99045-1A0B-448B-AF6C-616D8F25FD90}" presName="circ4" presStyleLbl="vennNode1" presStyleIdx="3" presStyleCnt="6"/>
      <dgm:spPr/>
    </dgm:pt>
    <dgm:pt modelId="{A5156DAE-A021-444A-8CDD-FBC686661A79}" type="pres">
      <dgm:prSet presAssocID="{37A99045-1A0B-448B-AF6C-616D8F25FD90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490147-B053-4F4B-A271-0A52422FC0C7}" type="pres">
      <dgm:prSet presAssocID="{DA5CCEF6-A3AD-4609-965A-B0407B8E86AE}" presName="circ5" presStyleLbl="vennNode1" presStyleIdx="4" presStyleCnt="6"/>
      <dgm:spPr/>
    </dgm:pt>
    <dgm:pt modelId="{DC68EACB-D520-46CC-B364-5D312D14EE43}" type="pres">
      <dgm:prSet presAssocID="{DA5CCEF6-A3AD-4609-965A-B0407B8E86AE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E23E4A-1F2F-41FA-A213-951AEC373873}" type="pres">
      <dgm:prSet presAssocID="{B6F4EEB8-FF85-414C-AAB2-D3CB3DE68F98}" presName="circ6" presStyleLbl="vennNode1" presStyleIdx="5" presStyleCnt="6"/>
      <dgm:spPr/>
    </dgm:pt>
    <dgm:pt modelId="{DFAA3AB9-9930-4714-B173-2991F748933E}" type="pres">
      <dgm:prSet presAssocID="{B6F4EEB8-FF85-414C-AAB2-D3CB3DE68F98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F63F4DA-9173-40AE-97FA-57F891F26DA6}" srcId="{E16DF8DB-9AC6-4A4A-8EB6-47D487E55791}" destId="{B6F4EEB8-FF85-414C-AAB2-D3CB3DE68F98}" srcOrd="5" destOrd="0" parTransId="{042AF883-0AC1-4806-9205-A7C2A6B96C41}" sibTransId="{DF021714-5B62-4175-89DB-6B56BE90D712}"/>
    <dgm:cxn modelId="{F4A4E650-8162-4502-8007-513D962B0CE3}" type="presOf" srcId="{67804C73-0F32-41AA-8A67-C2650910525A}" destId="{015C4031-CF79-4E76-AEB4-28AD11783B15}" srcOrd="0" destOrd="0" presId="urn:microsoft.com/office/officeart/2005/8/layout/venn1"/>
    <dgm:cxn modelId="{50E16F85-44A6-4776-B7DB-2461BD670E57}" type="presOf" srcId="{D6135E15-B4EF-44A6-9774-2962B475EEF1}" destId="{EE24F045-D83A-4EF5-8781-54CFC41ABD87}" srcOrd="0" destOrd="0" presId="urn:microsoft.com/office/officeart/2005/8/layout/venn1"/>
    <dgm:cxn modelId="{5387DAC4-D609-4765-A201-1CC1EFC3CA31}" type="presOf" srcId="{37A99045-1A0B-448B-AF6C-616D8F25FD90}" destId="{A5156DAE-A021-444A-8CDD-FBC686661A79}" srcOrd="0" destOrd="0" presId="urn:microsoft.com/office/officeart/2005/8/layout/venn1"/>
    <dgm:cxn modelId="{F7FCD8F1-02C9-47DF-8489-43C311A0E6B6}" type="presOf" srcId="{DA5CCEF6-A3AD-4609-965A-B0407B8E86AE}" destId="{DC68EACB-D520-46CC-B364-5D312D14EE43}" srcOrd="0" destOrd="0" presId="urn:microsoft.com/office/officeart/2005/8/layout/venn1"/>
    <dgm:cxn modelId="{7A7BF474-A192-4B22-AF25-538F5320565B}" type="presOf" srcId="{B6F4EEB8-FF85-414C-AAB2-D3CB3DE68F98}" destId="{DFAA3AB9-9930-4714-B173-2991F748933E}" srcOrd="0" destOrd="0" presId="urn:microsoft.com/office/officeart/2005/8/layout/venn1"/>
    <dgm:cxn modelId="{BA72429A-47AE-4489-B38D-DB38474212E9}" srcId="{E16DF8DB-9AC6-4A4A-8EB6-47D487E55791}" destId="{D6135E15-B4EF-44A6-9774-2962B475EEF1}" srcOrd="2" destOrd="0" parTransId="{C54F5762-1A75-4E71-86F1-0F8DEEC4BD32}" sibTransId="{C5DDA0ED-8498-4FB0-A81A-F6EF45E018C4}"/>
    <dgm:cxn modelId="{8AB33A88-AC1B-44D6-9AEA-39705E9A18AF}" srcId="{E16DF8DB-9AC6-4A4A-8EB6-47D487E55791}" destId="{67804C73-0F32-41AA-8A67-C2650910525A}" srcOrd="1" destOrd="0" parTransId="{E9BA9679-6F6D-426C-9308-0AC5F88C81EB}" sibTransId="{B194F4FE-6686-4ADB-9884-6F8CD7D77E43}"/>
    <dgm:cxn modelId="{60B56C5A-C14B-41CF-819D-7BA59834500B}" type="presOf" srcId="{74C29E27-2365-4870-9831-B522EC9479C3}" destId="{D813A25B-CECB-4ADC-905A-95187462626D}" srcOrd="0" destOrd="0" presId="urn:microsoft.com/office/officeart/2005/8/layout/venn1"/>
    <dgm:cxn modelId="{160372F7-C10F-48EE-A605-4E9FD1C88194}" srcId="{E16DF8DB-9AC6-4A4A-8EB6-47D487E55791}" destId="{37A99045-1A0B-448B-AF6C-616D8F25FD90}" srcOrd="3" destOrd="0" parTransId="{FC161226-B156-48AB-B85F-E2AFF3FB6F0B}" sibTransId="{95059614-9295-4214-9C6E-4AE037910F62}"/>
    <dgm:cxn modelId="{67D4B37D-D6B1-46FA-8BB1-EEE14B8D2A1F}" type="presOf" srcId="{E16DF8DB-9AC6-4A4A-8EB6-47D487E55791}" destId="{B79A8245-F46A-4121-85DD-F237CA7A25CE}" srcOrd="0" destOrd="0" presId="urn:microsoft.com/office/officeart/2005/8/layout/venn1"/>
    <dgm:cxn modelId="{8D402ADD-5076-4B91-A044-A2189B849631}" srcId="{E16DF8DB-9AC6-4A4A-8EB6-47D487E55791}" destId="{74C29E27-2365-4870-9831-B522EC9479C3}" srcOrd="0" destOrd="0" parTransId="{11C4B6A4-8129-4623-B947-A18B1464883B}" sibTransId="{DE56BB77-9A44-41DB-A640-6B043F1513D7}"/>
    <dgm:cxn modelId="{A91834D8-83E4-4B49-A4FF-A8B8514EBF8E}" srcId="{E16DF8DB-9AC6-4A4A-8EB6-47D487E55791}" destId="{DA5CCEF6-A3AD-4609-965A-B0407B8E86AE}" srcOrd="4" destOrd="0" parTransId="{4DA74D39-D31A-4A8D-9DBF-8A619939B690}" sibTransId="{C1A40AA1-77FF-4DAA-ABA1-B16F65F7AD95}"/>
    <dgm:cxn modelId="{48B973D4-857A-478C-BAF1-153E1CE3887D}" type="presParOf" srcId="{B79A8245-F46A-4121-85DD-F237CA7A25CE}" destId="{511AD9BF-4B37-4203-960D-E6C4DD7A9368}" srcOrd="0" destOrd="0" presId="urn:microsoft.com/office/officeart/2005/8/layout/venn1"/>
    <dgm:cxn modelId="{BF2B3F55-EB04-4663-B553-C4FDDCCD2308}" type="presParOf" srcId="{B79A8245-F46A-4121-85DD-F237CA7A25CE}" destId="{D813A25B-CECB-4ADC-905A-95187462626D}" srcOrd="1" destOrd="0" presId="urn:microsoft.com/office/officeart/2005/8/layout/venn1"/>
    <dgm:cxn modelId="{9D4A6F6B-94A8-45CA-86B3-1EF2ECE1403B}" type="presParOf" srcId="{B79A8245-F46A-4121-85DD-F237CA7A25CE}" destId="{B9C6D32C-AE39-4938-BD02-9C5A4C15C4CB}" srcOrd="2" destOrd="0" presId="urn:microsoft.com/office/officeart/2005/8/layout/venn1"/>
    <dgm:cxn modelId="{5A542EBD-6DC0-422E-9650-0D10B460611F}" type="presParOf" srcId="{B79A8245-F46A-4121-85DD-F237CA7A25CE}" destId="{015C4031-CF79-4E76-AEB4-28AD11783B15}" srcOrd="3" destOrd="0" presId="urn:microsoft.com/office/officeart/2005/8/layout/venn1"/>
    <dgm:cxn modelId="{3BA0DB16-57ED-4F51-9C36-C99D26321BF7}" type="presParOf" srcId="{B79A8245-F46A-4121-85DD-F237CA7A25CE}" destId="{72F1A489-C533-4090-8A5D-4C0FC70E544C}" srcOrd="4" destOrd="0" presId="urn:microsoft.com/office/officeart/2005/8/layout/venn1"/>
    <dgm:cxn modelId="{7070B644-CC0E-42AF-B1FC-88C85ACF802D}" type="presParOf" srcId="{B79A8245-F46A-4121-85DD-F237CA7A25CE}" destId="{EE24F045-D83A-4EF5-8781-54CFC41ABD87}" srcOrd="5" destOrd="0" presId="urn:microsoft.com/office/officeart/2005/8/layout/venn1"/>
    <dgm:cxn modelId="{549D163A-1CB2-4190-8CBB-A18512775C13}" type="presParOf" srcId="{B79A8245-F46A-4121-85DD-F237CA7A25CE}" destId="{448A70DC-1382-4E7E-8FD3-29992107AAD4}" srcOrd="6" destOrd="0" presId="urn:microsoft.com/office/officeart/2005/8/layout/venn1"/>
    <dgm:cxn modelId="{AF650494-153F-4B1F-B290-61BA4D2338EA}" type="presParOf" srcId="{B79A8245-F46A-4121-85DD-F237CA7A25CE}" destId="{A5156DAE-A021-444A-8CDD-FBC686661A79}" srcOrd="7" destOrd="0" presId="urn:microsoft.com/office/officeart/2005/8/layout/venn1"/>
    <dgm:cxn modelId="{B8C73103-8922-47D4-8129-3AF5F42A92CA}" type="presParOf" srcId="{B79A8245-F46A-4121-85DD-F237CA7A25CE}" destId="{AB490147-B053-4F4B-A271-0A52422FC0C7}" srcOrd="8" destOrd="0" presId="urn:microsoft.com/office/officeart/2005/8/layout/venn1"/>
    <dgm:cxn modelId="{E1C3EAED-3509-423F-B739-5AAB1972B2B2}" type="presParOf" srcId="{B79A8245-F46A-4121-85DD-F237CA7A25CE}" destId="{DC68EACB-D520-46CC-B364-5D312D14EE43}" srcOrd="9" destOrd="0" presId="urn:microsoft.com/office/officeart/2005/8/layout/venn1"/>
    <dgm:cxn modelId="{E15EBE6A-C9B1-4B0F-BD3B-605731A3EC44}" type="presParOf" srcId="{B79A8245-F46A-4121-85DD-F237CA7A25CE}" destId="{32E23E4A-1F2F-41FA-A213-951AEC373873}" srcOrd="10" destOrd="0" presId="urn:microsoft.com/office/officeart/2005/8/layout/venn1"/>
    <dgm:cxn modelId="{F5C76EB0-2B01-48B4-AC72-DABB1E7ED740}" type="presParOf" srcId="{B79A8245-F46A-4121-85DD-F237CA7A25CE}" destId="{DFAA3AB9-9930-4714-B173-2991F748933E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A44B3E6-75CF-4D17-99E1-6CD23FECA475}" type="doc">
      <dgm:prSet loTypeId="urn:microsoft.com/office/officeart/2005/8/layout/cycle1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2FA9FCF-70D4-4502-AC10-D83FDA70B129}">
      <dgm:prSet/>
      <dgm:spPr/>
      <dgm:t>
        <a:bodyPr/>
        <a:lstStyle/>
        <a:p>
          <a:pPr rtl="0"/>
          <a:r>
            <a:rPr lang="en-US" dirty="0" err="1" smtClean="0"/>
            <a:t>Penyalahgunaan</a:t>
          </a:r>
          <a:r>
            <a:rPr lang="en-US" dirty="0" smtClean="0"/>
            <a:t> </a:t>
          </a:r>
          <a:r>
            <a:rPr lang="en-US" dirty="0" err="1" smtClean="0"/>
            <a:t>julap</a:t>
          </a:r>
          <a:endParaRPr lang="en-US" dirty="0"/>
        </a:p>
      </dgm:t>
    </dgm:pt>
    <dgm:pt modelId="{983FB5D7-08E1-4E46-A732-52131BCF2F3D}" type="parTrans" cxnId="{C4943B2E-FBBA-4B86-8927-0344DBF01BEC}">
      <dgm:prSet/>
      <dgm:spPr/>
      <dgm:t>
        <a:bodyPr/>
        <a:lstStyle/>
        <a:p>
          <a:endParaRPr lang="en-US"/>
        </a:p>
      </dgm:t>
    </dgm:pt>
    <dgm:pt modelId="{B6DCDB79-5DD0-4846-887B-E345FFA54750}" type="sibTrans" cxnId="{C4943B2E-FBBA-4B86-8927-0344DBF01BEC}">
      <dgm:prSet/>
      <dgm:spPr/>
      <dgm:t>
        <a:bodyPr/>
        <a:lstStyle/>
        <a:p>
          <a:endParaRPr lang="en-US"/>
        </a:p>
      </dgm:t>
    </dgm:pt>
    <dgm:pt modelId="{D969919D-4E1E-4925-9C50-DD47F46615AC}">
      <dgm:prSet/>
      <dgm:spPr/>
      <dgm:t>
        <a:bodyPr/>
        <a:lstStyle/>
        <a:p>
          <a:pPr rtl="0"/>
          <a:r>
            <a:rPr lang="en-US" dirty="0" err="1" smtClean="0"/>
            <a:t>Menahan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membuang</a:t>
          </a:r>
          <a:r>
            <a:rPr lang="en-US" dirty="0" smtClean="0"/>
            <a:t> air </a:t>
          </a:r>
          <a:r>
            <a:rPr lang="en-US" dirty="0" err="1" smtClean="0"/>
            <a:t>besar</a:t>
          </a:r>
          <a:endParaRPr lang="en-US" dirty="0"/>
        </a:p>
      </dgm:t>
    </dgm:pt>
    <dgm:pt modelId="{169E3179-C2F8-452B-8F20-75173042AB60}" type="parTrans" cxnId="{8332C3B5-9F2A-424F-AF54-B3610394DBD1}">
      <dgm:prSet/>
      <dgm:spPr/>
      <dgm:t>
        <a:bodyPr/>
        <a:lstStyle/>
        <a:p>
          <a:endParaRPr lang="en-US"/>
        </a:p>
      </dgm:t>
    </dgm:pt>
    <dgm:pt modelId="{D7750809-5787-4A22-AE7A-B8A4B96D12B3}" type="sibTrans" cxnId="{8332C3B5-9F2A-424F-AF54-B3610394DBD1}">
      <dgm:prSet/>
      <dgm:spPr/>
      <dgm:t>
        <a:bodyPr/>
        <a:lstStyle/>
        <a:p>
          <a:endParaRPr lang="en-US"/>
        </a:p>
      </dgm:t>
    </dgm:pt>
    <dgm:pt modelId="{642F7A8F-766A-476E-83EC-47312D7E4C77}">
      <dgm:prSet/>
      <dgm:spPr/>
      <dgm:t>
        <a:bodyPr/>
        <a:lstStyle/>
        <a:p>
          <a:pPr rtl="0"/>
          <a:r>
            <a:rPr lang="en-US" dirty="0" err="1" smtClean="0"/>
            <a:t>Kekurangan</a:t>
          </a:r>
          <a:r>
            <a:rPr lang="en-US" dirty="0" smtClean="0"/>
            <a:t> air</a:t>
          </a:r>
          <a:endParaRPr lang="en-US" dirty="0"/>
        </a:p>
      </dgm:t>
    </dgm:pt>
    <dgm:pt modelId="{591D50C7-57D5-48CC-963B-8D39CF60853E}" type="parTrans" cxnId="{615D3844-9AB0-4A17-827A-BB27B4440A6D}">
      <dgm:prSet/>
      <dgm:spPr/>
      <dgm:t>
        <a:bodyPr/>
        <a:lstStyle/>
        <a:p>
          <a:endParaRPr lang="en-US"/>
        </a:p>
      </dgm:t>
    </dgm:pt>
    <dgm:pt modelId="{FA366439-26B2-4CA6-929F-8698C5D9462D}" type="sibTrans" cxnId="{615D3844-9AB0-4A17-827A-BB27B4440A6D}">
      <dgm:prSet/>
      <dgm:spPr/>
      <dgm:t>
        <a:bodyPr/>
        <a:lstStyle/>
        <a:p>
          <a:endParaRPr lang="en-US"/>
        </a:p>
      </dgm:t>
    </dgm:pt>
    <dgm:pt modelId="{234B4453-BB1F-4A7F-91A4-EA326DCFF74B}">
      <dgm:prSet/>
      <dgm:spPr/>
      <dgm:t>
        <a:bodyPr/>
        <a:lstStyle/>
        <a:p>
          <a:pPr rtl="0"/>
          <a:r>
            <a:rPr lang="en-US" dirty="0" err="1" smtClean="0"/>
            <a:t>Penyakit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keadaan</a:t>
          </a:r>
          <a:r>
            <a:rPr lang="en-US" dirty="0" smtClean="0"/>
            <a:t> </a:t>
          </a:r>
          <a:r>
            <a:rPr lang="en-US" dirty="0" err="1" smtClean="0"/>
            <a:t>tertentu</a:t>
          </a:r>
          <a:r>
            <a:rPr lang="en-US" dirty="0" smtClean="0"/>
            <a:t> </a:t>
          </a:r>
          <a:r>
            <a:rPr lang="en-US" dirty="0" err="1" smtClean="0"/>
            <a:t>seperti</a:t>
          </a:r>
          <a:r>
            <a:rPr lang="en-US" dirty="0" smtClean="0"/>
            <a:t> </a:t>
          </a:r>
          <a:r>
            <a:rPr lang="en-US" dirty="0" err="1" smtClean="0"/>
            <a:t>strok</a:t>
          </a:r>
          <a:endParaRPr lang="en-US" dirty="0"/>
        </a:p>
      </dgm:t>
    </dgm:pt>
    <dgm:pt modelId="{E3C6919C-0542-463B-B68C-C55FBE5E3467}" type="parTrans" cxnId="{5FEA98F1-45D5-48CD-9635-283C795A9CF0}">
      <dgm:prSet/>
      <dgm:spPr/>
      <dgm:t>
        <a:bodyPr/>
        <a:lstStyle/>
        <a:p>
          <a:endParaRPr lang="en-US"/>
        </a:p>
      </dgm:t>
    </dgm:pt>
    <dgm:pt modelId="{53AAEFE6-E2B3-43E3-BDF2-003A2A014F9D}" type="sibTrans" cxnId="{5FEA98F1-45D5-48CD-9635-283C795A9CF0}">
      <dgm:prSet/>
      <dgm:spPr/>
      <dgm:t>
        <a:bodyPr/>
        <a:lstStyle/>
        <a:p>
          <a:endParaRPr lang="en-US"/>
        </a:p>
      </dgm:t>
    </dgm:pt>
    <dgm:pt modelId="{DB3DE2E0-85C9-4D28-B151-9C1E8020E70B}">
      <dgm:prSet/>
      <dgm:spPr/>
      <dgm:t>
        <a:bodyPr/>
        <a:lstStyle/>
        <a:p>
          <a:pPr rtl="0"/>
          <a:r>
            <a:rPr lang="en-US" dirty="0" err="1" smtClean="0"/>
            <a:t>Masalah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kolon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rektum</a:t>
          </a:r>
          <a:endParaRPr lang="en-US" dirty="0"/>
        </a:p>
      </dgm:t>
    </dgm:pt>
    <dgm:pt modelId="{8CDE6195-6898-47C1-93BA-0A0BE62C1F69}" type="parTrans" cxnId="{3A62E536-F0FA-4C57-9B38-EC8C0CD9E015}">
      <dgm:prSet/>
      <dgm:spPr/>
      <dgm:t>
        <a:bodyPr/>
        <a:lstStyle/>
        <a:p>
          <a:endParaRPr lang="en-US"/>
        </a:p>
      </dgm:t>
    </dgm:pt>
    <dgm:pt modelId="{6F41FEE8-3E69-4A1F-B1F7-F258C21E0EFA}" type="sibTrans" cxnId="{3A62E536-F0FA-4C57-9B38-EC8C0CD9E015}">
      <dgm:prSet/>
      <dgm:spPr/>
      <dgm:t>
        <a:bodyPr/>
        <a:lstStyle/>
        <a:p>
          <a:endParaRPr lang="en-US"/>
        </a:p>
      </dgm:t>
    </dgm:pt>
    <dgm:pt modelId="{7043E8F2-6E53-425B-BABF-9BA2DAE5BA11}">
      <dgm:prSet/>
      <dgm:spPr/>
      <dgm:t>
        <a:bodyPr/>
        <a:lstStyle/>
        <a:p>
          <a:pPr rtl="0"/>
          <a:r>
            <a:rPr lang="en-US" dirty="0" err="1" smtClean="0"/>
            <a:t>Masalah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fungsi</a:t>
          </a:r>
          <a:r>
            <a:rPr lang="en-US" dirty="0" smtClean="0"/>
            <a:t> </a:t>
          </a:r>
          <a:r>
            <a:rPr lang="en-US" dirty="0" err="1" smtClean="0"/>
            <a:t>usus</a:t>
          </a:r>
          <a:r>
            <a:rPr lang="en-US" dirty="0" smtClean="0"/>
            <a:t> (</a:t>
          </a:r>
          <a:r>
            <a:rPr lang="en-US" dirty="0" err="1" smtClean="0"/>
            <a:t>sembelit</a:t>
          </a:r>
          <a:r>
            <a:rPr lang="en-US" dirty="0" smtClean="0"/>
            <a:t> </a:t>
          </a:r>
          <a:r>
            <a:rPr lang="en-US" dirty="0" err="1" smtClean="0"/>
            <a:t>kronik</a:t>
          </a:r>
          <a:r>
            <a:rPr lang="en-US" dirty="0" smtClean="0"/>
            <a:t> yang </a:t>
          </a:r>
          <a:r>
            <a:rPr lang="en-US" dirty="0" err="1" smtClean="0"/>
            <a:t>secara</a:t>
          </a:r>
          <a:r>
            <a:rPr lang="en-US" dirty="0" smtClean="0"/>
            <a:t> </a:t>
          </a:r>
          <a:r>
            <a:rPr lang="en-US" dirty="0" err="1" smtClean="0"/>
            <a:t>tiba-tiba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tanpa</a:t>
          </a:r>
          <a:r>
            <a:rPr lang="en-US" dirty="0" smtClean="0"/>
            <a:t> </a:t>
          </a:r>
          <a:r>
            <a:rPr lang="en-US" dirty="0" err="1" smtClean="0"/>
            <a:t>sebab</a:t>
          </a:r>
          <a:r>
            <a:rPr lang="en-US" dirty="0" smtClean="0"/>
            <a:t>)</a:t>
          </a:r>
          <a:endParaRPr lang="en-US" dirty="0"/>
        </a:p>
      </dgm:t>
    </dgm:pt>
    <dgm:pt modelId="{D67C8F78-F210-4EE5-8D7D-CF6ECC60B1BC}" type="parTrans" cxnId="{9A5E9A17-0144-4DDD-A5F9-109404C48919}">
      <dgm:prSet/>
      <dgm:spPr/>
      <dgm:t>
        <a:bodyPr/>
        <a:lstStyle/>
        <a:p>
          <a:endParaRPr lang="en-US"/>
        </a:p>
      </dgm:t>
    </dgm:pt>
    <dgm:pt modelId="{E32CF968-1942-4871-B973-B43CBD5AB761}" type="sibTrans" cxnId="{9A5E9A17-0144-4DDD-A5F9-109404C48919}">
      <dgm:prSet/>
      <dgm:spPr/>
      <dgm:t>
        <a:bodyPr/>
        <a:lstStyle/>
        <a:p>
          <a:endParaRPr lang="en-US"/>
        </a:p>
      </dgm:t>
    </dgm:pt>
    <dgm:pt modelId="{1872DCE7-12CE-4C44-8839-105F8C5F0CDF}" type="pres">
      <dgm:prSet presAssocID="{5A44B3E6-75CF-4D17-99E1-6CD23FECA47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118A758-42AF-42FE-9739-D6A2DF3523D6}" type="pres">
      <dgm:prSet presAssocID="{32FA9FCF-70D4-4502-AC10-D83FDA70B129}" presName="dummy" presStyleCnt="0"/>
      <dgm:spPr/>
    </dgm:pt>
    <dgm:pt modelId="{CB64DF71-9325-4437-BE68-6BF8AC5C9FF2}" type="pres">
      <dgm:prSet presAssocID="{32FA9FCF-70D4-4502-AC10-D83FDA70B129}" presName="node" presStyleLbl="revTx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EF13EB-35D6-4B29-866C-497A39C0E145}" type="pres">
      <dgm:prSet presAssocID="{B6DCDB79-5DD0-4846-887B-E345FFA54750}" presName="sibTrans" presStyleLbl="node1" presStyleIdx="0" presStyleCnt="6"/>
      <dgm:spPr/>
      <dgm:t>
        <a:bodyPr/>
        <a:lstStyle/>
        <a:p>
          <a:endParaRPr lang="en-US"/>
        </a:p>
      </dgm:t>
    </dgm:pt>
    <dgm:pt modelId="{EE7D615E-ABB4-4F9A-B029-2C761E7BCF6C}" type="pres">
      <dgm:prSet presAssocID="{D969919D-4E1E-4925-9C50-DD47F46615AC}" presName="dummy" presStyleCnt="0"/>
      <dgm:spPr/>
    </dgm:pt>
    <dgm:pt modelId="{966A6F84-4993-4B71-8FA8-0F9389AAF597}" type="pres">
      <dgm:prSet presAssocID="{D969919D-4E1E-4925-9C50-DD47F46615AC}" presName="node" presStyleLbl="revTx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04FD3A-C3A7-42FF-81AC-9623B66697EC}" type="pres">
      <dgm:prSet presAssocID="{D7750809-5787-4A22-AE7A-B8A4B96D12B3}" presName="sibTrans" presStyleLbl="node1" presStyleIdx="1" presStyleCnt="6"/>
      <dgm:spPr/>
      <dgm:t>
        <a:bodyPr/>
        <a:lstStyle/>
        <a:p>
          <a:endParaRPr lang="en-US"/>
        </a:p>
      </dgm:t>
    </dgm:pt>
    <dgm:pt modelId="{DC095087-8DE1-44FC-A918-D670B4E93512}" type="pres">
      <dgm:prSet presAssocID="{642F7A8F-766A-476E-83EC-47312D7E4C77}" presName="dummy" presStyleCnt="0"/>
      <dgm:spPr/>
    </dgm:pt>
    <dgm:pt modelId="{C62BC16F-BE9C-44A6-9603-139AED775239}" type="pres">
      <dgm:prSet presAssocID="{642F7A8F-766A-476E-83EC-47312D7E4C77}" presName="node" presStyleLbl="revTx" presStyleIdx="2" presStyleCnt="6" custRadScaleRad="99633" custRadScaleInc="47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E3ECF6-629C-44B6-AC46-640522133028}" type="pres">
      <dgm:prSet presAssocID="{FA366439-26B2-4CA6-929F-8698C5D9462D}" presName="sibTrans" presStyleLbl="node1" presStyleIdx="2" presStyleCnt="6"/>
      <dgm:spPr/>
      <dgm:t>
        <a:bodyPr/>
        <a:lstStyle/>
        <a:p>
          <a:endParaRPr lang="en-US"/>
        </a:p>
      </dgm:t>
    </dgm:pt>
    <dgm:pt modelId="{EB5B9B2A-D0EC-41E9-8974-D057285F0341}" type="pres">
      <dgm:prSet presAssocID="{234B4453-BB1F-4A7F-91A4-EA326DCFF74B}" presName="dummy" presStyleCnt="0"/>
      <dgm:spPr/>
    </dgm:pt>
    <dgm:pt modelId="{55BAB247-FE5B-4C37-ABBB-6A0800383D41}" type="pres">
      <dgm:prSet presAssocID="{234B4453-BB1F-4A7F-91A4-EA326DCFF74B}" presName="node" presStyleLbl="revTx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0D6B1C-3D4C-4150-824A-021D19E39A70}" type="pres">
      <dgm:prSet presAssocID="{53AAEFE6-E2B3-43E3-BDF2-003A2A014F9D}" presName="sibTrans" presStyleLbl="node1" presStyleIdx="3" presStyleCnt="6"/>
      <dgm:spPr/>
      <dgm:t>
        <a:bodyPr/>
        <a:lstStyle/>
        <a:p>
          <a:endParaRPr lang="en-US"/>
        </a:p>
      </dgm:t>
    </dgm:pt>
    <dgm:pt modelId="{6378E247-2609-4DE1-A07A-3CA06B5F7AE0}" type="pres">
      <dgm:prSet presAssocID="{DB3DE2E0-85C9-4D28-B151-9C1E8020E70B}" presName="dummy" presStyleCnt="0"/>
      <dgm:spPr/>
    </dgm:pt>
    <dgm:pt modelId="{5C61F703-9667-4377-93DE-96EC28DFB876}" type="pres">
      <dgm:prSet presAssocID="{DB3DE2E0-85C9-4D28-B151-9C1E8020E70B}" presName="node" presStyleLbl="revTx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2B3740-54AE-4B9B-A746-EEAE2E16915E}" type="pres">
      <dgm:prSet presAssocID="{6F41FEE8-3E69-4A1F-B1F7-F258C21E0EFA}" presName="sibTrans" presStyleLbl="node1" presStyleIdx="4" presStyleCnt="6"/>
      <dgm:spPr/>
      <dgm:t>
        <a:bodyPr/>
        <a:lstStyle/>
        <a:p>
          <a:endParaRPr lang="en-US"/>
        </a:p>
      </dgm:t>
    </dgm:pt>
    <dgm:pt modelId="{63D2D105-8F08-4B87-B099-D681199B2A8E}" type="pres">
      <dgm:prSet presAssocID="{7043E8F2-6E53-425B-BABF-9BA2DAE5BA11}" presName="dummy" presStyleCnt="0"/>
      <dgm:spPr/>
    </dgm:pt>
    <dgm:pt modelId="{49CEBEA7-8FD9-4995-8EBE-D2578B983A07}" type="pres">
      <dgm:prSet presAssocID="{7043E8F2-6E53-425B-BABF-9BA2DAE5BA11}" presName="node" presStyleLbl="revTx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C1DAB1-14C1-464F-B5FA-5DF9F798FEEB}" type="pres">
      <dgm:prSet presAssocID="{E32CF968-1942-4871-B973-B43CBD5AB761}" presName="sibTrans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615D3844-9AB0-4A17-827A-BB27B4440A6D}" srcId="{5A44B3E6-75CF-4D17-99E1-6CD23FECA475}" destId="{642F7A8F-766A-476E-83EC-47312D7E4C77}" srcOrd="2" destOrd="0" parTransId="{591D50C7-57D5-48CC-963B-8D39CF60853E}" sibTransId="{FA366439-26B2-4CA6-929F-8698C5D9462D}"/>
    <dgm:cxn modelId="{6A9D8CE6-EC2C-4014-8659-374DE8435640}" type="presOf" srcId="{5A44B3E6-75CF-4D17-99E1-6CD23FECA475}" destId="{1872DCE7-12CE-4C44-8839-105F8C5F0CDF}" srcOrd="0" destOrd="0" presId="urn:microsoft.com/office/officeart/2005/8/layout/cycle1"/>
    <dgm:cxn modelId="{8332C3B5-9F2A-424F-AF54-B3610394DBD1}" srcId="{5A44B3E6-75CF-4D17-99E1-6CD23FECA475}" destId="{D969919D-4E1E-4925-9C50-DD47F46615AC}" srcOrd="1" destOrd="0" parTransId="{169E3179-C2F8-452B-8F20-75173042AB60}" sibTransId="{D7750809-5787-4A22-AE7A-B8A4B96D12B3}"/>
    <dgm:cxn modelId="{8A1A889B-B74B-4819-9B63-44D58C2AC765}" type="presOf" srcId="{D969919D-4E1E-4925-9C50-DD47F46615AC}" destId="{966A6F84-4993-4B71-8FA8-0F9389AAF597}" srcOrd="0" destOrd="0" presId="urn:microsoft.com/office/officeart/2005/8/layout/cycle1"/>
    <dgm:cxn modelId="{BD6589C7-33D0-472F-BE38-10BE269E3D78}" type="presOf" srcId="{B6DCDB79-5DD0-4846-887B-E345FFA54750}" destId="{C0EF13EB-35D6-4B29-866C-497A39C0E145}" srcOrd="0" destOrd="0" presId="urn:microsoft.com/office/officeart/2005/8/layout/cycle1"/>
    <dgm:cxn modelId="{5D0431B7-6D79-4FD3-B818-0951B262946C}" type="presOf" srcId="{53AAEFE6-E2B3-43E3-BDF2-003A2A014F9D}" destId="{5E0D6B1C-3D4C-4150-824A-021D19E39A70}" srcOrd="0" destOrd="0" presId="urn:microsoft.com/office/officeart/2005/8/layout/cycle1"/>
    <dgm:cxn modelId="{9A5E9A17-0144-4DDD-A5F9-109404C48919}" srcId="{5A44B3E6-75CF-4D17-99E1-6CD23FECA475}" destId="{7043E8F2-6E53-425B-BABF-9BA2DAE5BA11}" srcOrd="5" destOrd="0" parTransId="{D67C8F78-F210-4EE5-8D7D-CF6ECC60B1BC}" sibTransId="{E32CF968-1942-4871-B973-B43CBD5AB761}"/>
    <dgm:cxn modelId="{02E769EA-5962-4BDB-91D0-75929E46F37E}" type="presOf" srcId="{32FA9FCF-70D4-4502-AC10-D83FDA70B129}" destId="{CB64DF71-9325-4437-BE68-6BF8AC5C9FF2}" srcOrd="0" destOrd="0" presId="urn:microsoft.com/office/officeart/2005/8/layout/cycle1"/>
    <dgm:cxn modelId="{88768F73-F1D7-4B72-9A46-988B5917DB94}" type="presOf" srcId="{642F7A8F-766A-476E-83EC-47312D7E4C77}" destId="{C62BC16F-BE9C-44A6-9603-139AED775239}" srcOrd="0" destOrd="0" presId="urn:microsoft.com/office/officeart/2005/8/layout/cycle1"/>
    <dgm:cxn modelId="{AEC93F56-C7AC-44C9-9F6E-A9FC8B7BC8E8}" type="presOf" srcId="{234B4453-BB1F-4A7F-91A4-EA326DCFF74B}" destId="{55BAB247-FE5B-4C37-ABBB-6A0800383D41}" srcOrd="0" destOrd="0" presId="urn:microsoft.com/office/officeart/2005/8/layout/cycle1"/>
    <dgm:cxn modelId="{240B529A-741A-4766-872E-3D76E4A7D755}" type="presOf" srcId="{DB3DE2E0-85C9-4D28-B151-9C1E8020E70B}" destId="{5C61F703-9667-4377-93DE-96EC28DFB876}" srcOrd="0" destOrd="0" presId="urn:microsoft.com/office/officeart/2005/8/layout/cycle1"/>
    <dgm:cxn modelId="{39BB866D-E23E-4DE7-B8DA-475F457CDA67}" type="presOf" srcId="{7043E8F2-6E53-425B-BABF-9BA2DAE5BA11}" destId="{49CEBEA7-8FD9-4995-8EBE-D2578B983A07}" srcOrd="0" destOrd="0" presId="urn:microsoft.com/office/officeart/2005/8/layout/cycle1"/>
    <dgm:cxn modelId="{7EE968F2-B6ED-4FBD-BF1B-714493BAB710}" type="presOf" srcId="{E32CF968-1942-4871-B973-B43CBD5AB761}" destId="{FEC1DAB1-14C1-464F-B5FA-5DF9F798FEEB}" srcOrd="0" destOrd="0" presId="urn:microsoft.com/office/officeart/2005/8/layout/cycle1"/>
    <dgm:cxn modelId="{5FEA98F1-45D5-48CD-9635-283C795A9CF0}" srcId="{5A44B3E6-75CF-4D17-99E1-6CD23FECA475}" destId="{234B4453-BB1F-4A7F-91A4-EA326DCFF74B}" srcOrd="3" destOrd="0" parTransId="{E3C6919C-0542-463B-B68C-C55FBE5E3467}" sibTransId="{53AAEFE6-E2B3-43E3-BDF2-003A2A014F9D}"/>
    <dgm:cxn modelId="{3A62E536-F0FA-4C57-9B38-EC8C0CD9E015}" srcId="{5A44B3E6-75CF-4D17-99E1-6CD23FECA475}" destId="{DB3DE2E0-85C9-4D28-B151-9C1E8020E70B}" srcOrd="4" destOrd="0" parTransId="{8CDE6195-6898-47C1-93BA-0A0BE62C1F69}" sibTransId="{6F41FEE8-3E69-4A1F-B1F7-F258C21E0EFA}"/>
    <dgm:cxn modelId="{8F9E28F3-1FF1-46AE-B888-6DFE6831C106}" type="presOf" srcId="{6F41FEE8-3E69-4A1F-B1F7-F258C21E0EFA}" destId="{E22B3740-54AE-4B9B-A746-EEAE2E16915E}" srcOrd="0" destOrd="0" presId="urn:microsoft.com/office/officeart/2005/8/layout/cycle1"/>
    <dgm:cxn modelId="{798233FF-96BA-4C5F-887E-D790FF891CBE}" type="presOf" srcId="{FA366439-26B2-4CA6-929F-8698C5D9462D}" destId="{66E3ECF6-629C-44B6-AC46-640522133028}" srcOrd="0" destOrd="0" presId="urn:microsoft.com/office/officeart/2005/8/layout/cycle1"/>
    <dgm:cxn modelId="{A19BDE78-DAC9-4CEE-83E8-FD70C554949E}" type="presOf" srcId="{D7750809-5787-4A22-AE7A-B8A4B96D12B3}" destId="{7004FD3A-C3A7-42FF-81AC-9623B66697EC}" srcOrd="0" destOrd="0" presId="urn:microsoft.com/office/officeart/2005/8/layout/cycle1"/>
    <dgm:cxn modelId="{C4943B2E-FBBA-4B86-8927-0344DBF01BEC}" srcId="{5A44B3E6-75CF-4D17-99E1-6CD23FECA475}" destId="{32FA9FCF-70D4-4502-AC10-D83FDA70B129}" srcOrd="0" destOrd="0" parTransId="{983FB5D7-08E1-4E46-A732-52131BCF2F3D}" sibTransId="{B6DCDB79-5DD0-4846-887B-E345FFA54750}"/>
    <dgm:cxn modelId="{5204FB0E-5419-463F-9C0E-AC68CA2D8189}" type="presParOf" srcId="{1872DCE7-12CE-4C44-8839-105F8C5F0CDF}" destId="{A118A758-42AF-42FE-9739-D6A2DF3523D6}" srcOrd="0" destOrd="0" presId="urn:microsoft.com/office/officeart/2005/8/layout/cycle1"/>
    <dgm:cxn modelId="{0717A020-E06C-4A70-906C-750381D7D5A9}" type="presParOf" srcId="{1872DCE7-12CE-4C44-8839-105F8C5F0CDF}" destId="{CB64DF71-9325-4437-BE68-6BF8AC5C9FF2}" srcOrd="1" destOrd="0" presId="urn:microsoft.com/office/officeart/2005/8/layout/cycle1"/>
    <dgm:cxn modelId="{BDA21BDC-3F37-48B6-86C5-B7484FA6FC99}" type="presParOf" srcId="{1872DCE7-12CE-4C44-8839-105F8C5F0CDF}" destId="{C0EF13EB-35D6-4B29-866C-497A39C0E145}" srcOrd="2" destOrd="0" presId="urn:microsoft.com/office/officeart/2005/8/layout/cycle1"/>
    <dgm:cxn modelId="{B541E5B8-3973-43CE-8E5F-2069AB3F4D36}" type="presParOf" srcId="{1872DCE7-12CE-4C44-8839-105F8C5F0CDF}" destId="{EE7D615E-ABB4-4F9A-B029-2C761E7BCF6C}" srcOrd="3" destOrd="0" presId="urn:microsoft.com/office/officeart/2005/8/layout/cycle1"/>
    <dgm:cxn modelId="{FAA71613-5CA1-496E-8E31-B92F17BDFDA7}" type="presParOf" srcId="{1872DCE7-12CE-4C44-8839-105F8C5F0CDF}" destId="{966A6F84-4993-4B71-8FA8-0F9389AAF597}" srcOrd="4" destOrd="0" presId="urn:microsoft.com/office/officeart/2005/8/layout/cycle1"/>
    <dgm:cxn modelId="{73E19ECF-0DD6-40CE-9A54-61E8BD72F053}" type="presParOf" srcId="{1872DCE7-12CE-4C44-8839-105F8C5F0CDF}" destId="{7004FD3A-C3A7-42FF-81AC-9623B66697EC}" srcOrd="5" destOrd="0" presId="urn:microsoft.com/office/officeart/2005/8/layout/cycle1"/>
    <dgm:cxn modelId="{A68C1E63-B7D2-45E1-ABE8-0956C659BDBE}" type="presParOf" srcId="{1872DCE7-12CE-4C44-8839-105F8C5F0CDF}" destId="{DC095087-8DE1-44FC-A918-D670B4E93512}" srcOrd="6" destOrd="0" presId="urn:microsoft.com/office/officeart/2005/8/layout/cycle1"/>
    <dgm:cxn modelId="{9D543952-FC94-4D7E-9B59-9EC6B7A7284E}" type="presParOf" srcId="{1872DCE7-12CE-4C44-8839-105F8C5F0CDF}" destId="{C62BC16F-BE9C-44A6-9603-139AED775239}" srcOrd="7" destOrd="0" presId="urn:microsoft.com/office/officeart/2005/8/layout/cycle1"/>
    <dgm:cxn modelId="{BA275C78-50FC-4330-9C82-0BA68BCDC8C0}" type="presParOf" srcId="{1872DCE7-12CE-4C44-8839-105F8C5F0CDF}" destId="{66E3ECF6-629C-44B6-AC46-640522133028}" srcOrd="8" destOrd="0" presId="urn:microsoft.com/office/officeart/2005/8/layout/cycle1"/>
    <dgm:cxn modelId="{808D2AA8-C7B6-4D80-A98B-2FC8CE2E7ADA}" type="presParOf" srcId="{1872DCE7-12CE-4C44-8839-105F8C5F0CDF}" destId="{EB5B9B2A-D0EC-41E9-8974-D057285F0341}" srcOrd="9" destOrd="0" presId="urn:microsoft.com/office/officeart/2005/8/layout/cycle1"/>
    <dgm:cxn modelId="{3BFC9241-BB76-479B-AB4E-35DF5F7ED7F7}" type="presParOf" srcId="{1872DCE7-12CE-4C44-8839-105F8C5F0CDF}" destId="{55BAB247-FE5B-4C37-ABBB-6A0800383D41}" srcOrd="10" destOrd="0" presId="urn:microsoft.com/office/officeart/2005/8/layout/cycle1"/>
    <dgm:cxn modelId="{6C8D9B30-C3A2-4CC6-B01B-EF7701AF3E01}" type="presParOf" srcId="{1872DCE7-12CE-4C44-8839-105F8C5F0CDF}" destId="{5E0D6B1C-3D4C-4150-824A-021D19E39A70}" srcOrd="11" destOrd="0" presId="urn:microsoft.com/office/officeart/2005/8/layout/cycle1"/>
    <dgm:cxn modelId="{2F2163FA-2C33-4BF5-9CD0-B8723068EC56}" type="presParOf" srcId="{1872DCE7-12CE-4C44-8839-105F8C5F0CDF}" destId="{6378E247-2609-4DE1-A07A-3CA06B5F7AE0}" srcOrd="12" destOrd="0" presId="urn:microsoft.com/office/officeart/2005/8/layout/cycle1"/>
    <dgm:cxn modelId="{38D6CBA5-E7C3-42C9-8458-35D2885A9063}" type="presParOf" srcId="{1872DCE7-12CE-4C44-8839-105F8C5F0CDF}" destId="{5C61F703-9667-4377-93DE-96EC28DFB876}" srcOrd="13" destOrd="0" presId="urn:microsoft.com/office/officeart/2005/8/layout/cycle1"/>
    <dgm:cxn modelId="{DBE767F1-D2DE-46B9-84EE-F66DF375B0E5}" type="presParOf" srcId="{1872DCE7-12CE-4C44-8839-105F8C5F0CDF}" destId="{E22B3740-54AE-4B9B-A746-EEAE2E16915E}" srcOrd="14" destOrd="0" presId="urn:microsoft.com/office/officeart/2005/8/layout/cycle1"/>
    <dgm:cxn modelId="{8B66C169-F866-44F6-BB84-29E1C12A0D2A}" type="presParOf" srcId="{1872DCE7-12CE-4C44-8839-105F8C5F0CDF}" destId="{63D2D105-8F08-4B87-B099-D681199B2A8E}" srcOrd="15" destOrd="0" presId="urn:microsoft.com/office/officeart/2005/8/layout/cycle1"/>
    <dgm:cxn modelId="{E698CB1B-4BA8-4688-B506-2B2CFE587B4B}" type="presParOf" srcId="{1872DCE7-12CE-4C44-8839-105F8C5F0CDF}" destId="{49CEBEA7-8FD9-4995-8EBE-D2578B983A07}" srcOrd="16" destOrd="0" presId="urn:microsoft.com/office/officeart/2005/8/layout/cycle1"/>
    <dgm:cxn modelId="{0DE950D2-AC68-4F75-A71E-04AAD48DA935}" type="presParOf" srcId="{1872DCE7-12CE-4C44-8839-105F8C5F0CDF}" destId="{FEC1DAB1-14C1-464F-B5FA-5DF9F798FEEB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33AB64B-323F-4CA9-A214-7CFF621CFA67}" type="doc">
      <dgm:prSet loTypeId="urn:microsoft.com/office/officeart/2005/8/layout/target3" loCatId="relationship" qsTypeId="urn:microsoft.com/office/officeart/2005/8/quickstyle/3d4" qsCatId="3D" csTypeId="urn:microsoft.com/office/officeart/2005/8/colors/colorful3" csCatId="colorful"/>
      <dgm:spPr/>
      <dgm:t>
        <a:bodyPr/>
        <a:lstStyle/>
        <a:p>
          <a:endParaRPr lang="en-US"/>
        </a:p>
      </dgm:t>
    </dgm:pt>
    <dgm:pt modelId="{6062119F-8340-4685-9B9B-A9DEC4F67949}">
      <dgm:prSet/>
      <dgm:spPr/>
      <dgm:t>
        <a:bodyPr/>
        <a:lstStyle/>
        <a:p>
          <a:pPr rtl="0"/>
          <a:r>
            <a:rPr lang="en-US" dirty="0" err="1" smtClean="0"/>
            <a:t>buasir</a:t>
          </a:r>
          <a:r>
            <a:rPr lang="en-US" dirty="0" smtClean="0"/>
            <a:t> </a:t>
          </a:r>
          <a:endParaRPr lang="en-US" dirty="0"/>
        </a:p>
      </dgm:t>
    </dgm:pt>
    <dgm:pt modelId="{CC94A2A0-2705-4188-A337-0C3467F44825}" type="parTrans" cxnId="{7BBFBD58-C301-4A02-A8A3-F77CD6F74AD4}">
      <dgm:prSet/>
      <dgm:spPr/>
      <dgm:t>
        <a:bodyPr/>
        <a:lstStyle/>
        <a:p>
          <a:endParaRPr lang="en-US"/>
        </a:p>
      </dgm:t>
    </dgm:pt>
    <dgm:pt modelId="{CFB6F12C-4793-4D9B-966C-A6D9F12BF33C}" type="sibTrans" cxnId="{7BBFBD58-C301-4A02-A8A3-F77CD6F74AD4}">
      <dgm:prSet/>
      <dgm:spPr/>
      <dgm:t>
        <a:bodyPr/>
        <a:lstStyle/>
        <a:p>
          <a:endParaRPr lang="en-US"/>
        </a:p>
      </dgm:t>
    </dgm:pt>
    <dgm:pt modelId="{5CA435D2-88A8-42E0-AB5C-060F31A511C1}">
      <dgm:prSet/>
      <dgm:spPr/>
      <dgm:t>
        <a:bodyPr/>
        <a:lstStyle/>
        <a:p>
          <a:pPr rtl="0"/>
          <a:r>
            <a:rPr lang="en-US" dirty="0" err="1" smtClean="0"/>
            <a:t>rektum</a:t>
          </a:r>
          <a:r>
            <a:rPr lang="en-US" dirty="0" smtClean="0"/>
            <a:t> </a:t>
          </a:r>
          <a:r>
            <a:rPr lang="en-US" dirty="0" err="1" smtClean="0"/>
            <a:t>terkeluar</a:t>
          </a:r>
          <a:r>
            <a:rPr lang="en-US" dirty="0" smtClean="0"/>
            <a:t> (</a:t>
          </a:r>
          <a:r>
            <a:rPr lang="en-US" dirty="0" err="1" smtClean="0"/>
            <a:t>terjatuh</a:t>
          </a:r>
          <a:r>
            <a:rPr lang="en-US" dirty="0" smtClean="0"/>
            <a:t>)</a:t>
          </a:r>
          <a:endParaRPr lang="en-US" dirty="0"/>
        </a:p>
      </dgm:t>
    </dgm:pt>
    <dgm:pt modelId="{7E36CD5A-F586-4A1F-B32A-55BD48A110F0}" type="parTrans" cxnId="{540C6AA2-2E0A-47FF-9B08-959BCE60B7ED}">
      <dgm:prSet/>
      <dgm:spPr/>
      <dgm:t>
        <a:bodyPr/>
        <a:lstStyle/>
        <a:p>
          <a:endParaRPr lang="en-US"/>
        </a:p>
      </dgm:t>
    </dgm:pt>
    <dgm:pt modelId="{C4B7473F-6B70-4121-AD58-99989CA25D80}" type="sibTrans" cxnId="{540C6AA2-2E0A-47FF-9B08-959BCE60B7ED}">
      <dgm:prSet/>
      <dgm:spPr/>
      <dgm:t>
        <a:bodyPr/>
        <a:lstStyle/>
        <a:p>
          <a:endParaRPr lang="en-US"/>
        </a:p>
      </dgm:t>
    </dgm:pt>
    <dgm:pt modelId="{1895C5CC-8BCD-417B-ADE7-2D90571A2E3B}" type="pres">
      <dgm:prSet presAssocID="{333AB64B-323F-4CA9-A214-7CFF621CFA67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D19C1AF-39B3-4361-945D-F87870E16016}" type="pres">
      <dgm:prSet presAssocID="{6062119F-8340-4685-9B9B-A9DEC4F67949}" presName="circle1" presStyleLbl="node1" presStyleIdx="0" presStyleCnt="2"/>
      <dgm:spPr/>
    </dgm:pt>
    <dgm:pt modelId="{9EB695D9-5D58-4711-8EB0-63A246964363}" type="pres">
      <dgm:prSet presAssocID="{6062119F-8340-4685-9B9B-A9DEC4F67949}" presName="space" presStyleCnt="0"/>
      <dgm:spPr/>
    </dgm:pt>
    <dgm:pt modelId="{837E5367-D641-4388-8FB1-0EE104DA213E}" type="pres">
      <dgm:prSet presAssocID="{6062119F-8340-4685-9B9B-A9DEC4F67949}" presName="rect1" presStyleLbl="alignAcc1" presStyleIdx="0" presStyleCnt="2"/>
      <dgm:spPr/>
      <dgm:t>
        <a:bodyPr/>
        <a:lstStyle/>
        <a:p>
          <a:endParaRPr lang="en-US"/>
        </a:p>
      </dgm:t>
    </dgm:pt>
    <dgm:pt modelId="{1C1E1B4E-F9B4-41CC-9F81-B8358ED5E90C}" type="pres">
      <dgm:prSet presAssocID="{5CA435D2-88A8-42E0-AB5C-060F31A511C1}" presName="vertSpace2" presStyleLbl="node1" presStyleIdx="0" presStyleCnt="2"/>
      <dgm:spPr/>
    </dgm:pt>
    <dgm:pt modelId="{CCAAF229-1E39-4F7A-8482-6D4D99AA00F9}" type="pres">
      <dgm:prSet presAssocID="{5CA435D2-88A8-42E0-AB5C-060F31A511C1}" presName="circle2" presStyleLbl="node1" presStyleIdx="1" presStyleCnt="2"/>
      <dgm:spPr/>
    </dgm:pt>
    <dgm:pt modelId="{909D02D3-A6BE-4BC4-9FB0-204388595ED9}" type="pres">
      <dgm:prSet presAssocID="{5CA435D2-88A8-42E0-AB5C-060F31A511C1}" presName="rect2" presStyleLbl="alignAcc1" presStyleIdx="1" presStyleCnt="2"/>
      <dgm:spPr/>
      <dgm:t>
        <a:bodyPr/>
        <a:lstStyle/>
        <a:p>
          <a:endParaRPr lang="en-US"/>
        </a:p>
      </dgm:t>
    </dgm:pt>
    <dgm:pt modelId="{66108311-B296-4C50-9DDA-1FFE12AABB1C}" type="pres">
      <dgm:prSet presAssocID="{6062119F-8340-4685-9B9B-A9DEC4F67949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26BDA5-F949-47D9-8662-5A396EE48EAE}" type="pres">
      <dgm:prSet presAssocID="{5CA435D2-88A8-42E0-AB5C-060F31A511C1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A94D4A-BB20-478C-8247-3BBEBABA1E33}" type="presOf" srcId="{5CA435D2-88A8-42E0-AB5C-060F31A511C1}" destId="{909D02D3-A6BE-4BC4-9FB0-204388595ED9}" srcOrd="0" destOrd="0" presId="urn:microsoft.com/office/officeart/2005/8/layout/target3"/>
    <dgm:cxn modelId="{540C6AA2-2E0A-47FF-9B08-959BCE60B7ED}" srcId="{333AB64B-323F-4CA9-A214-7CFF621CFA67}" destId="{5CA435D2-88A8-42E0-AB5C-060F31A511C1}" srcOrd="1" destOrd="0" parTransId="{7E36CD5A-F586-4A1F-B32A-55BD48A110F0}" sibTransId="{C4B7473F-6B70-4121-AD58-99989CA25D80}"/>
    <dgm:cxn modelId="{32D2E57F-17A0-44CB-A2EC-3CCFE7E8976C}" type="presOf" srcId="{5CA435D2-88A8-42E0-AB5C-060F31A511C1}" destId="{A226BDA5-F949-47D9-8662-5A396EE48EAE}" srcOrd="1" destOrd="0" presId="urn:microsoft.com/office/officeart/2005/8/layout/target3"/>
    <dgm:cxn modelId="{B9887E27-CBFB-4237-8762-F75CBF7985E2}" type="presOf" srcId="{6062119F-8340-4685-9B9B-A9DEC4F67949}" destId="{837E5367-D641-4388-8FB1-0EE104DA213E}" srcOrd="0" destOrd="0" presId="urn:microsoft.com/office/officeart/2005/8/layout/target3"/>
    <dgm:cxn modelId="{031A0956-6882-40DE-A254-AE496ABEC4CB}" type="presOf" srcId="{333AB64B-323F-4CA9-A214-7CFF621CFA67}" destId="{1895C5CC-8BCD-417B-ADE7-2D90571A2E3B}" srcOrd="0" destOrd="0" presId="urn:microsoft.com/office/officeart/2005/8/layout/target3"/>
    <dgm:cxn modelId="{7BBFBD58-C301-4A02-A8A3-F77CD6F74AD4}" srcId="{333AB64B-323F-4CA9-A214-7CFF621CFA67}" destId="{6062119F-8340-4685-9B9B-A9DEC4F67949}" srcOrd="0" destOrd="0" parTransId="{CC94A2A0-2705-4188-A337-0C3467F44825}" sibTransId="{CFB6F12C-4793-4D9B-966C-A6D9F12BF33C}"/>
    <dgm:cxn modelId="{E911DA1C-FAC6-4EDA-8BC2-15B723E0B298}" type="presOf" srcId="{6062119F-8340-4685-9B9B-A9DEC4F67949}" destId="{66108311-B296-4C50-9DDA-1FFE12AABB1C}" srcOrd="1" destOrd="0" presId="urn:microsoft.com/office/officeart/2005/8/layout/target3"/>
    <dgm:cxn modelId="{7F4C8C40-A95F-4AED-B6FC-401C5DA11BB6}" type="presParOf" srcId="{1895C5CC-8BCD-417B-ADE7-2D90571A2E3B}" destId="{0D19C1AF-39B3-4361-945D-F87870E16016}" srcOrd="0" destOrd="0" presId="urn:microsoft.com/office/officeart/2005/8/layout/target3"/>
    <dgm:cxn modelId="{87F26926-2C60-4F6F-ADEF-122740CF9D72}" type="presParOf" srcId="{1895C5CC-8BCD-417B-ADE7-2D90571A2E3B}" destId="{9EB695D9-5D58-4711-8EB0-63A246964363}" srcOrd="1" destOrd="0" presId="urn:microsoft.com/office/officeart/2005/8/layout/target3"/>
    <dgm:cxn modelId="{FE7FC96A-83D2-4F48-B8F6-0F78EBEBC9F6}" type="presParOf" srcId="{1895C5CC-8BCD-417B-ADE7-2D90571A2E3B}" destId="{837E5367-D641-4388-8FB1-0EE104DA213E}" srcOrd="2" destOrd="0" presId="urn:microsoft.com/office/officeart/2005/8/layout/target3"/>
    <dgm:cxn modelId="{9A6DF0C3-AF68-4FC2-BBAA-5BC5635D7FB1}" type="presParOf" srcId="{1895C5CC-8BCD-417B-ADE7-2D90571A2E3B}" destId="{1C1E1B4E-F9B4-41CC-9F81-B8358ED5E90C}" srcOrd="3" destOrd="0" presId="urn:microsoft.com/office/officeart/2005/8/layout/target3"/>
    <dgm:cxn modelId="{FA4B1012-EA98-4C9D-B479-2F79A1454B4D}" type="presParOf" srcId="{1895C5CC-8BCD-417B-ADE7-2D90571A2E3B}" destId="{CCAAF229-1E39-4F7A-8482-6D4D99AA00F9}" srcOrd="4" destOrd="0" presId="urn:microsoft.com/office/officeart/2005/8/layout/target3"/>
    <dgm:cxn modelId="{DC63B5D8-1C25-42C2-92A9-46919DB5DC41}" type="presParOf" srcId="{1895C5CC-8BCD-417B-ADE7-2D90571A2E3B}" destId="{909D02D3-A6BE-4BC4-9FB0-204388595ED9}" srcOrd="5" destOrd="0" presId="urn:microsoft.com/office/officeart/2005/8/layout/target3"/>
    <dgm:cxn modelId="{31FB8317-0F82-4D4E-848A-7D796BF19018}" type="presParOf" srcId="{1895C5CC-8BCD-417B-ADE7-2D90571A2E3B}" destId="{66108311-B296-4C50-9DDA-1FFE12AABB1C}" srcOrd="6" destOrd="0" presId="urn:microsoft.com/office/officeart/2005/8/layout/target3"/>
    <dgm:cxn modelId="{F48A7C55-4D82-44C9-87E8-CF2AE25540EE}" type="presParOf" srcId="{1895C5CC-8BCD-417B-ADE7-2D90571A2E3B}" destId="{A226BDA5-F949-47D9-8662-5A396EE48EAE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236B1D8-6224-4A1F-9FE5-32A648B486F4}" type="doc">
      <dgm:prSet loTypeId="urn:microsoft.com/office/officeart/2005/8/layout/target1" loCatId="relationship" qsTypeId="urn:microsoft.com/office/officeart/2005/8/quickstyle/3d4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177BDD3-D715-4276-8A53-AB46F95D68FA}">
      <dgm:prSet/>
      <dgm:spPr/>
      <dgm:t>
        <a:bodyPr/>
        <a:lstStyle/>
        <a:p>
          <a:pPr rtl="0"/>
          <a:r>
            <a:rPr lang="en-US" dirty="0" err="1" smtClean="0"/>
            <a:t>Sembelit</a:t>
          </a:r>
          <a:r>
            <a:rPr lang="en-US" dirty="0" smtClean="0"/>
            <a:t> </a:t>
          </a:r>
          <a:r>
            <a:rPr lang="en-US" dirty="0" err="1" smtClean="0"/>
            <a:t>masih</a:t>
          </a:r>
          <a:r>
            <a:rPr lang="en-US" dirty="0" smtClean="0"/>
            <a:t> </a:t>
          </a:r>
          <a:r>
            <a:rPr lang="en-US" dirty="0" err="1" smtClean="0"/>
            <a:t>baru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jarang</a:t>
          </a:r>
          <a:r>
            <a:rPr lang="en-US" dirty="0" smtClean="0"/>
            <a:t> </a:t>
          </a:r>
          <a:r>
            <a:rPr lang="en-US" dirty="0" err="1" smtClean="0"/>
            <a:t>berlaku</a:t>
          </a:r>
          <a:r>
            <a:rPr lang="en-US" dirty="0" smtClean="0"/>
            <a:t> </a:t>
          </a:r>
          <a:r>
            <a:rPr lang="en-US" dirty="0" err="1" smtClean="0"/>
            <a:t>kepada</a:t>
          </a:r>
          <a:r>
            <a:rPr lang="en-US" dirty="0" smtClean="0"/>
            <a:t> </a:t>
          </a:r>
          <a:r>
            <a:rPr lang="en-US" dirty="0" err="1" smtClean="0"/>
            <a:t>anda</a:t>
          </a:r>
          <a:endParaRPr lang="en-US" dirty="0"/>
        </a:p>
      </dgm:t>
    </dgm:pt>
    <dgm:pt modelId="{810E560C-4DE6-4D9C-B8E5-8807FF305789}" type="parTrans" cxnId="{EA84B4CE-94D0-4CAD-BC4E-1DAC05BE5907}">
      <dgm:prSet/>
      <dgm:spPr/>
      <dgm:t>
        <a:bodyPr/>
        <a:lstStyle/>
        <a:p>
          <a:endParaRPr lang="en-US"/>
        </a:p>
      </dgm:t>
    </dgm:pt>
    <dgm:pt modelId="{9DDB095F-AE6D-4EA5-B693-6213F93ECBD7}" type="sibTrans" cxnId="{EA84B4CE-94D0-4CAD-BC4E-1DAC05BE5907}">
      <dgm:prSet/>
      <dgm:spPr/>
      <dgm:t>
        <a:bodyPr/>
        <a:lstStyle/>
        <a:p>
          <a:endParaRPr lang="en-US"/>
        </a:p>
      </dgm:t>
    </dgm:pt>
    <dgm:pt modelId="{BEB7EB79-BBAD-45F3-90C0-B96BA1F43EF2}">
      <dgm:prSet/>
      <dgm:spPr/>
      <dgm:t>
        <a:bodyPr/>
        <a:lstStyle/>
        <a:p>
          <a:pPr rtl="0"/>
          <a:r>
            <a:rPr lang="en-US" dirty="0" err="1" smtClean="0"/>
            <a:t>Anda</a:t>
          </a:r>
          <a:r>
            <a:rPr lang="en-US" dirty="0" smtClean="0"/>
            <a:t> </a:t>
          </a:r>
          <a:r>
            <a:rPr lang="en-US" dirty="0" err="1" smtClean="0"/>
            <a:t>mengalami</a:t>
          </a:r>
          <a:r>
            <a:rPr lang="en-US" dirty="0" smtClean="0"/>
            <a:t> </a:t>
          </a:r>
          <a:r>
            <a:rPr lang="en-US" dirty="0" err="1" smtClean="0"/>
            <a:t>sembelit</a:t>
          </a:r>
          <a:r>
            <a:rPr lang="en-US" dirty="0" smtClean="0"/>
            <a:t> </a:t>
          </a:r>
          <a:r>
            <a:rPr lang="en-US" dirty="0" err="1" smtClean="0"/>
            <a:t>selama</a:t>
          </a:r>
          <a:r>
            <a:rPr lang="en-US" dirty="0" smtClean="0"/>
            <a:t> 3 </a:t>
          </a:r>
          <a:r>
            <a:rPr lang="en-US" dirty="0" err="1" smtClean="0"/>
            <a:t>minggu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lebih</a:t>
          </a:r>
          <a:endParaRPr lang="en-US" dirty="0"/>
        </a:p>
      </dgm:t>
    </dgm:pt>
    <dgm:pt modelId="{49EF8BB2-1316-4626-8764-99C6811A0A1B}" type="parTrans" cxnId="{02748057-FD61-49E1-8649-021E09C284E3}">
      <dgm:prSet/>
      <dgm:spPr/>
      <dgm:t>
        <a:bodyPr/>
        <a:lstStyle/>
        <a:p>
          <a:endParaRPr lang="en-US"/>
        </a:p>
      </dgm:t>
    </dgm:pt>
    <dgm:pt modelId="{A68C3CDB-2AD4-4703-8D49-1581B828DE95}" type="sibTrans" cxnId="{02748057-FD61-49E1-8649-021E09C284E3}">
      <dgm:prSet/>
      <dgm:spPr/>
      <dgm:t>
        <a:bodyPr/>
        <a:lstStyle/>
        <a:p>
          <a:endParaRPr lang="en-US"/>
        </a:p>
      </dgm:t>
    </dgm:pt>
    <dgm:pt modelId="{D6DE47C6-6DB2-4E36-9041-2B2B273CAE89}">
      <dgm:prSet/>
      <dgm:spPr/>
      <dgm:t>
        <a:bodyPr/>
        <a:lstStyle/>
        <a:p>
          <a:pPr rtl="0"/>
          <a:r>
            <a:rPr lang="en-US" dirty="0" err="1" smtClean="0"/>
            <a:t>Anda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kesakitan</a:t>
          </a:r>
          <a:endParaRPr lang="en-US" dirty="0"/>
        </a:p>
      </dgm:t>
    </dgm:pt>
    <dgm:pt modelId="{122B2319-45FF-427F-B82B-C9C123EEC522}" type="parTrans" cxnId="{5D7D31AE-61E6-4E8D-8DAC-473D7004DE9E}">
      <dgm:prSet/>
      <dgm:spPr/>
      <dgm:t>
        <a:bodyPr/>
        <a:lstStyle/>
        <a:p>
          <a:endParaRPr lang="en-US"/>
        </a:p>
      </dgm:t>
    </dgm:pt>
    <dgm:pt modelId="{FD20B11B-FD3A-4923-9520-5E8C357CF1B1}" type="sibTrans" cxnId="{5D7D31AE-61E6-4E8D-8DAC-473D7004DE9E}">
      <dgm:prSet/>
      <dgm:spPr/>
      <dgm:t>
        <a:bodyPr/>
        <a:lstStyle/>
        <a:p>
          <a:endParaRPr lang="en-US"/>
        </a:p>
      </dgm:t>
    </dgm:pt>
    <dgm:pt modelId="{5C98EDB6-E7D2-40DE-9436-F6CC7DC3AC93}">
      <dgm:prSet/>
      <dgm:spPr/>
      <dgm:t>
        <a:bodyPr/>
        <a:lstStyle/>
        <a:p>
          <a:pPr rtl="0"/>
          <a:r>
            <a:rPr lang="en-US" dirty="0" err="1" smtClean="0"/>
            <a:t>Anda</a:t>
          </a:r>
          <a:r>
            <a:rPr lang="en-US" dirty="0" smtClean="0"/>
            <a:t> </a:t>
          </a:r>
          <a:r>
            <a:rPr lang="en-US" dirty="0" err="1" smtClean="0"/>
            <a:t>mendapati</a:t>
          </a:r>
          <a:r>
            <a:rPr lang="en-US" dirty="0" smtClean="0"/>
            <a:t> </a:t>
          </a:r>
          <a:r>
            <a:rPr lang="en-US" dirty="0" err="1" smtClean="0"/>
            <a:t>najis</a:t>
          </a:r>
          <a:r>
            <a:rPr lang="en-US" dirty="0" smtClean="0"/>
            <a:t> </a:t>
          </a:r>
          <a:r>
            <a:rPr lang="en-US" dirty="0" err="1" smtClean="0"/>
            <a:t>anda</a:t>
          </a:r>
          <a:r>
            <a:rPr lang="en-US" dirty="0" smtClean="0"/>
            <a:t> </a:t>
          </a:r>
          <a:r>
            <a:rPr lang="en-US" dirty="0" err="1" smtClean="0"/>
            <a:t>berdarah</a:t>
          </a:r>
          <a:endParaRPr lang="en-US" dirty="0"/>
        </a:p>
      </dgm:t>
    </dgm:pt>
    <dgm:pt modelId="{CCBBC029-FAF1-49FE-9440-EB38F6B18116}" type="parTrans" cxnId="{7D2F6CF3-9125-4C1D-A48B-9072BDDB5AD9}">
      <dgm:prSet/>
      <dgm:spPr/>
      <dgm:t>
        <a:bodyPr/>
        <a:lstStyle/>
        <a:p>
          <a:endParaRPr lang="en-US"/>
        </a:p>
      </dgm:t>
    </dgm:pt>
    <dgm:pt modelId="{5936F810-E19D-4720-806D-DCAE7D6F0619}" type="sibTrans" cxnId="{7D2F6CF3-9125-4C1D-A48B-9072BDDB5AD9}">
      <dgm:prSet/>
      <dgm:spPr/>
      <dgm:t>
        <a:bodyPr/>
        <a:lstStyle/>
        <a:p>
          <a:endParaRPr lang="en-US"/>
        </a:p>
      </dgm:t>
    </dgm:pt>
    <dgm:pt modelId="{A720ED5F-7F85-42CA-926B-3343F2BE5648}" type="pres">
      <dgm:prSet presAssocID="{5236B1D8-6224-4A1F-9FE5-32A648B486F4}" presName="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C88A8B-F603-4187-BE0D-7417E3727AD7}" type="pres">
      <dgm:prSet presAssocID="{9177BDD3-D715-4276-8A53-AB46F95D68FA}" presName="circle1" presStyleLbl="lnNode1" presStyleIdx="0" presStyleCnt="4"/>
      <dgm:spPr/>
    </dgm:pt>
    <dgm:pt modelId="{F55E0BEA-9012-4E8A-8265-D57EA1562385}" type="pres">
      <dgm:prSet presAssocID="{9177BDD3-D715-4276-8A53-AB46F95D68FA}" presName="text1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661EE8-3A07-49F6-8C30-AC4179F4C0F9}" type="pres">
      <dgm:prSet presAssocID="{9177BDD3-D715-4276-8A53-AB46F95D68FA}" presName="line1" presStyleLbl="callout" presStyleIdx="0" presStyleCnt="8"/>
      <dgm:spPr/>
    </dgm:pt>
    <dgm:pt modelId="{364501F0-1B8F-4EBF-A637-C02BD99405A2}" type="pres">
      <dgm:prSet presAssocID="{9177BDD3-D715-4276-8A53-AB46F95D68FA}" presName="d1" presStyleLbl="callout" presStyleIdx="1" presStyleCnt="8"/>
      <dgm:spPr/>
    </dgm:pt>
    <dgm:pt modelId="{092B71E9-8800-4DDC-9199-B9217D288BE0}" type="pres">
      <dgm:prSet presAssocID="{BEB7EB79-BBAD-45F3-90C0-B96BA1F43EF2}" presName="circle2" presStyleLbl="lnNode1" presStyleIdx="1" presStyleCnt="4"/>
      <dgm:spPr/>
    </dgm:pt>
    <dgm:pt modelId="{8E259377-D9B5-4FF3-ADDE-9236F1451F13}" type="pres">
      <dgm:prSet presAssocID="{BEB7EB79-BBAD-45F3-90C0-B96BA1F43EF2}" presName="text2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5B5F70-869C-4062-86C4-9E3302EEB9E8}" type="pres">
      <dgm:prSet presAssocID="{BEB7EB79-BBAD-45F3-90C0-B96BA1F43EF2}" presName="line2" presStyleLbl="callout" presStyleIdx="2" presStyleCnt="8"/>
      <dgm:spPr/>
    </dgm:pt>
    <dgm:pt modelId="{A8F0D0BA-0EAB-4680-9328-CE66A8EDBE15}" type="pres">
      <dgm:prSet presAssocID="{BEB7EB79-BBAD-45F3-90C0-B96BA1F43EF2}" presName="d2" presStyleLbl="callout" presStyleIdx="3" presStyleCnt="8"/>
      <dgm:spPr/>
    </dgm:pt>
    <dgm:pt modelId="{D70670D7-A331-4CE8-AC56-EDB810E7813C}" type="pres">
      <dgm:prSet presAssocID="{D6DE47C6-6DB2-4E36-9041-2B2B273CAE89}" presName="circle3" presStyleLbl="lnNode1" presStyleIdx="2" presStyleCnt="4"/>
      <dgm:spPr/>
    </dgm:pt>
    <dgm:pt modelId="{DD0B5AC3-0287-48A2-9661-B5D4B732B5C2}" type="pres">
      <dgm:prSet presAssocID="{D6DE47C6-6DB2-4E36-9041-2B2B273CAE89}" presName="text3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986471-8BF7-4DAB-8F44-4FCC548A4FDD}" type="pres">
      <dgm:prSet presAssocID="{D6DE47C6-6DB2-4E36-9041-2B2B273CAE89}" presName="line3" presStyleLbl="callout" presStyleIdx="4" presStyleCnt="8"/>
      <dgm:spPr/>
    </dgm:pt>
    <dgm:pt modelId="{CBB1279E-BD11-4EDD-8BE9-FC627FA05DC1}" type="pres">
      <dgm:prSet presAssocID="{D6DE47C6-6DB2-4E36-9041-2B2B273CAE89}" presName="d3" presStyleLbl="callout" presStyleIdx="5" presStyleCnt="8"/>
      <dgm:spPr/>
    </dgm:pt>
    <dgm:pt modelId="{A2F04829-0150-483F-8B17-41D68BFF2C9E}" type="pres">
      <dgm:prSet presAssocID="{5C98EDB6-E7D2-40DE-9436-F6CC7DC3AC93}" presName="circle4" presStyleLbl="lnNode1" presStyleIdx="3" presStyleCnt="4"/>
      <dgm:spPr>
        <a:solidFill>
          <a:srgbClr val="FF0000"/>
        </a:solidFill>
      </dgm:spPr>
    </dgm:pt>
    <dgm:pt modelId="{22D9102F-050A-4675-B9C6-5BBB5DACFDFF}" type="pres">
      <dgm:prSet presAssocID="{5C98EDB6-E7D2-40DE-9436-F6CC7DC3AC93}" presName="text4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E1BFB5-0721-4CE2-AA0E-4ADEDA16B876}" type="pres">
      <dgm:prSet presAssocID="{5C98EDB6-E7D2-40DE-9436-F6CC7DC3AC93}" presName="line4" presStyleLbl="callout" presStyleIdx="6" presStyleCnt="8"/>
      <dgm:spPr/>
    </dgm:pt>
    <dgm:pt modelId="{0FAF6AAC-DB00-47B6-93DA-99210154007A}" type="pres">
      <dgm:prSet presAssocID="{5C98EDB6-E7D2-40DE-9436-F6CC7DC3AC93}" presName="d4" presStyleLbl="callout" presStyleIdx="7" presStyleCnt="8"/>
      <dgm:spPr/>
    </dgm:pt>
  </dgm:ptLst>
  <dgm:cxnLst>
    <dgm:cxn modelId="{02748057-FD61-49E1-8649-021E09C284E3}" srcId="{5236B1D8-6224-4A1F-9FE5-32A648B486F4}" destId="{BEB7EB79-BBAD-45F3-90C0-B96BA1F43EF2}" srcOrd="1" destOrd="0" parTransId="{49EF8BB2-1316-4626-8764-99C6811A0A1B}" sibTransId="{A68C3CDB-2AD4-4703-8D49-1581B828DE95}"/>
    <dgm:cxn modelId="{F34A8D13-989D-42F8-99DC-2AD9DC36064E}" type="presOf" srcId="{D6DE47C6-6DB2-4E36-9041-2B2B273CAE89}" destId="{DD0B5AC3-0287-48A2-9661-B5D4B732B5C2}" srcOrd="0" destOrd="0" presId="urn:microsoft.com/office/officeart/2005/8/layout/target1"/>
    <dgm:cxn modelId="{14FF5784-E8BE-4C9B-8C28-35C3A51BBC7C}" type="presOf" srcId="{BEB7EB79-BBAD-45F3-90C0-B96BA1F43EF2}" destId="{8E259377-D9B5-4FF3-ADDE-9236F1451F13}" srcOrd="0" destOrd="0" presId="urn:microsoft.com/office/officeart/2005/8/layout/target1"/>
    <dgm:cxn modelId="{EA84B4CE-94D0-4CAD-BC4E-1DAC05BE5907}" srcId="{5236B1D8-6224-4A1F-9FE5-32A648B486F4}" destId="{9177BDD3-D715-4276-8A53-AB46F95D68FA}" srcOrd="0" destOrd="0" parTransId="{810E560C-4DE6-4D9C-B8E5-8807FF305789}" sibTransId="{9DDB095F-AE6D-4EA5-B693-6213F93ECBD7}"/>
    <dgm:cxn modelId="{5D7D31AE-61E6-4E8D-8DAC-473D7004DE9E}" srcId="{5236B1D8-6224-4A1F-9FE5-32A648B486F4}" destId="{D6DE47C6-6DB2-4E36-9041-2B2B273CAE89}" srcOrd="2" destOrd="0" parTransId="{122B2319-45FF-427F-B82B-C9C123EEC522}" sibTransId="{FD20B11B-FD3A-4923-9520-5E8C357CF1B1}"/>
    <dgm:cxn modelId="{5B1685CB-477C-4F32-AA3B-AD34A33C249E}" type="presOf" srcId="{5C98EDB6-E7D2-40DE-9436-F6CC7DC3AC93}" destId="{22D9102F-050A-4675-B9C6-5BBB5DACFDFF}" srcOrd="0" destOrd="0" presId="urn:microsoft.com/office/officeart/2005/8/layout/target1"/>
    <dgm:cxn modelId="{7D2F6CF3-9125-4C1D-A48B-9072BDDB5AD9}" srcId="{5236B1D8-6224-4A1F-9FE5-32A648B486F4}" destId="{5C98EDB6-E7D2-40DE-9436-F6CC7DC3AC93}" srcOrd="3" destOrd="0" parTransId="{CCBBC029-FAF1-49FE-9440-EB38F6B18116}" sibTransId="{5936F810-E19D-4720-806D-DCAE7D6F0619}"/>
    <dgm:cxn modelId="{726ED4FF-296C-4C81-968B-29926649E1AF}" type="presOf" srcId="{5236B1D8-6224-4A1F-9FE5-32A648B486F4}" destId="{A720ED5F-7F85-42CA-926B-3343F2BE5648}" srcOrd="0" destOrd="0" presId="urn:microsoft.com/office/officeart/2005/8/layout/target1"/>
    <dgm:cxn modelId="{EE18CA5C-28A5-4113-8A87-88B02A8DB981}" type="presOf" srcId="{9177BDD3-D715-4276-8A53-AB46F95D68FA}" destId="{F55E0BEA-9012-4E8A-8265-D57EA1562385}" srcOrd="0" destOrd="0" presId="urn:microsoft.com/office/officeart/2005/8/layout/target1"/>
    <dgm:cxn modelId="{7763EB79-3E7A-4F86-85CF-E39B6508FE65}" type="presParOf" srcId="{A720ED5F-7F85-42CA-926B-3343F2BE5648}" destId="{65C88A8B-F603-4187-BE0D-7417E3727AD7}" srcOrd="0" destOrd="0" presId="urn:microsoft.com/office/officeart/2005/8/layout/target1"/>
    <dgm:cxn modelId="{07D0F0CD-783D-4A6F-A213-3C423978898D}" type="presParOf" srcId="{A720ED5F-7F85-42CA-926B-3343F2BE5648}" destId="{F55E0BEA-9012-4E8A-8265-D57EA1562385}" srcOrd="1" destOrd="0" presId="urn:microsoft.com/office/officeart/2005/8/layout/target1"/>
    <dgm:cxn modelId="{6C440B81-25AF-4332-8DA7-0211E0753F0D}" type="presParOf" srcId="{A720ED5F-7F85-42CA-926B-3343F2BE5648}" destId="{E0661EE8-3A07-49F6-8C30-AC4179F4C0F9}" srcOrd="2" destOrd="0" presId="urn:microsoft.com/office/officeart/2005/8/layout/target1"/>
    <dgm:cxn modelId="{FB810650-DAD5-4E6B-A8DA-3816E07585F1}" type="presParOf" srcId="{A720ED5F-7F85-42CA-926B-3343F2BE5648}" destId="{364501F0-1B8F-4EBF-A637-C02BD99405A2}" srcOrd="3" destOrd="0" presId="urn:microsoft.com/office/officeart/2005/8/layout/target1"/>
    <dgm:cxn modelId="{B53A7FC2-3B11-45E0-A954-2CC34317A6B0}" type="presParOf" srcId="{A720ED5F-7F85-42CA-926B-3343F2BE5648}" destId="{092B71E9-8800-4DDC-9199-B9217D288BE0}" srcOrd="4" destOrd="0" presId="urn:microsoft.com/office/officeart/2005/8/layout/target1"/>
    <dgm:cxn modelId="{BE64FA55-DBF7-4DF4-A199-7AEE8B7F45E6}" type="presParOf" srcId="{A720ED5F-7F85-42CA-926B-3343F2BE5648}" destId="{8E259377-D9B5-4FF3-ADDE-9236F1451F13}" srcOrd="5" destOrd="0" presId="urn:microsoft.com/office/officeart/2005/8/layout/target1"/>
    <dgm:cxn modelId="{FC3B685B-E9DA-4A1A-B316-DAF239837424}" type="presParOf" srcId="{A720ED5F-7F85-42CA-926B-3343F2BE5648}" destId="{1D5B5F70-869C-4062-86C4-9E3302EEB9E8}" srcOrd="6" destOrd="0" presId="urn:microsoft.com/office/officeart/2005/8/layout/target1"/>
    <dgm:cxn modelId="{C8B763A8-363F-4666-8B0F-A4B43B43CE0B}" type="presParOf" srcId="{A720ED5F-7F85-42CA-926B-3343F2BE5648}" destId="{A8F0D0BA-0EAB-4680-9328-CE66A8EDBE15}" srcOrd="7" destOrd="0" presId="urn:microsoft.com/office/officeart/2005/8/layout/target1"/>
    <dgm:cxn modelId="{24D3A89A-6802-496F-89A1-FB6B09EE23CE}" type="presParOf" srcId="{A720ED5F-7F85-42CA-926B-3343F2BE5648}" destId="{D70670D7-A331-4CE8-AC56-EDB810E7813C}" srcOrd="8" destOrd="0" presId="urn:microsoft.com/office/officeart/2005/8/layout/target1"/>
    <dgm:cxn modelId="{75FAD0D1-61AC-49BA-BD4B-553318D77DA4}" type="presParOf" srcId="{A720ED5F-7F85-42CA-926B-3343F2BE5648}" destId="{DD0B5AC3-0287-48A2-9661-B5D4B732B5C2}" srcOrd="9" destOrd="0" presId="urn:microsoft.com/office/officeart/2005/8/layout/target1"/>
    <dgm:cxn modelId="{A97CACFC-2C89-4D1A-8EB3-785A25174C84}" type="presParOf" srcId="{A720ED5F-7F85-42CA-926B-3343F2BE5648}" destId="{6E986471-8BF7-4DAB-8F44-4FCC548A4FDD}" srcOrd="10" destOrd="0" presId="urn:microsoft.com/office/officeart/2005/8/layout/target1"/>
    <dgm:cxn modelId="{C7A9EE47-0B58-4A94-BA2A-54EDB4A4031C}" type="presParOf" srcId="{A720ED5F-7F85-42CA-926B-3343F2BE5648}" destId="{CBB1279E-BD11-4EDD-8BE9-FC627FA05DC1}" srcOrd="11" destOrd="0" presId="urn:microsoft.com/office/officeart/2005/8/layout/target1"/>
    <dgm:cxn modelId="{1874B440-A4D1-4620-BF4F-3F6E4C257431}" type="presParOf" srcId="{A720ED5F-7F85-42CA-926B-3343F2BE5648}" destId="{A2F04829-0150-483F-8B17-41D68BFF2C9E}" srcOrd="12" destOrd="0" presId="urn:microsoft.com/office/officeart/2005/8/layout/target1"/>
    <dgm:cxn modelId="{7CA3CFE5-F714-4180-A406-8C535E711C5D}" type="presParOf" srcId="{A720ED5F-7F85-42CA-926B-3343F2BE5648}" destId="{22D9102F-050A-4675-B9C6-5BBB5DACFDFF}" srcOrd="13" destOrd="0" presId="urn:microsoft.com/office/officeart/2005/8/layout/target1"/>
    <dgm:cxn modelId="{9A05109E-CDAE-43C2-9EB8-5A64E4ADA48F}" type="presParOf" srcId="{A720ED5F-7F85-42CA-926B-3343F2BE5648}" destId="{6BE1BFB5-0721-4CE2-AA0E-4ADEDA16B876}" srcOrd="14" destOrd="0" presId="urn:microsoft.com/office/officeart/2005/8/layout/target1"/>
    <dgm:cxn modelId="{5B5334C1-B297-44FB-84BE-85556E3DFA93}" type="presParOf" srcId="{A720ED5F-7F85-42CA-926B-3343F2BE5648}" destId="{0FAF6AAC-DB00-47B6-93DA-99210154007A}" srcOrd="15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565D979-5174-4A4F-8654-780F7E1E502E}" type="doc">
      <dgm:prSet loTypeId="urn:microsoft.com/office/officeart/2005/8/layout/pyramid1" loCatId="pyramid" qsTypeId="urn:microsoft.com/office/officeart/2005/8/quickstyle/3d4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11A8D2A-2375-4B88-B4F6-E1FC8F9C0C41}">
      <dgm:prSet/>
      <dgm:spPr/>
      <dgm:t>
        <a:bodyPr/>
        <a:lstStyle/>
        <a:p>
          <a:pPr rtl="0"/>
          <a:r>
            <a:rPr lang="en-US" dirty="0" err="1" smtClean="0"/>
            <a:t>Makan</a:t>
          </a:r>
          <a:r>
            <a:rPr lang="en-US" dirty="0" smtClean="0"/>
            <a:t> </a:t>
          </a:r>
          <a:r>
            <a:rPr lang="en-US" dirty="0" err="1" smtClean="0"/>
            <a:t>banyak</a:t>
          </a:r>
          <a:r>
            <a:rPr lang="en-US" dirty="0" smtClean="0"/>
            <a:t> </a:t>
          </a:r>
          <a:r>
            <a:rPr lang="en-US" dirty="0" err="1" smtClean="0"/>
            <a:t>kekacang</a:t>
          </a:r>
          <a:r>
            <a:rPr lang="en-US" dirty="0" smtClean="0"/>
            <a:t>, </a:t>
          </a:r>
          <a:r>
            <a:rPr lang="en-US" dirty="0" err="1" smtClean="0"/>
            <a:t>bijirin</a:t>
          </a:r>
          <a:r>
            <a:rPr lang="en-US" dirty="0" smtClean="0"/>
            <a:t> </a:t>
          </a:r>
          <a:r>
            <a:rPr lang="en-US" dirty="0" err="1" smtClean="0"/>
            <a:t>penuh</a:t>
          </a:r>
          <a:r>
            <a:rPr lang="en-US" dirty="0" smtClean="0"/>
            <a:t>, </a:t>
          </a:r>
          <a:r>
            <a:rPr lang="en-US" dirty="0" err="1" smtClean="0"/>
            <a:t>buahan</a:t>
          </a:r>
          <a:r>
            <a:rPr lang="en-US" dirty="0" smtClean="0"/>
            <a:t> </a:t>
          </a:r>
          <a:r>
            <a:rPr lang="en-US" dirty="0" err="1" smtClean="0"/>
            <a:t>segar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sayuran</a:t>
          </a:r>
          <a:endParaRPr lang="en-US" dirty="0"/>
        </a:p>
      </dgm:t>
    </dgm:pt>
    <dgm:pt modelId="{9E8292DD-7B1B-44C7-A735-E41F110AF7C7}" type="parTrans" cxnId="{2F7EA14F-3D3A-4F00-BC3F-6434F5D21345}">
      <dgm:prSet/>
      <dgm:spPr/>
      <dgm:t>
        <a:bodyPr/>
        <a:lstStyle/>
        <a:p>
          <a:endParaRPr lang="en-US"/>
        </a:p>
      </dgm:t>
    </dgm:pt>
    <dgm:pt modelId="{D3D49AAC-946F-41A4-8F97-495D8BECC345}" type="sibTrans" cxnId="{2F7EA14F-3D3A-4F00-BC3F-6434F5D21345}">
      <dgm:prSet/>
      <dgm:spPr/>
      <dgm:t>
        <a:bodyPr/>
        <a:lstStyle/>
        <a:p>
          <a:endParaRPr lang="en-US"/>
        </a:p>
      </dgm:t>
    </dgm:pt>
    <dgm:pt modelId="{64947EE6-B756-47D5-A6C7-D0DEEBEAF8AF}">
      <dgm:prSet/>
      <dgm:spPr/>
      <dgm:t>
        <a:bodyPr/>
        <a:lstStyle/>
        <a:p>
          <a:pPr rtl="0"/>
          <a:r>
            <a:rPr lang="en-US" dirty="0" err="1" smtClean="0"/>
            <a:t>Minum</a:t>
          </a:r>
          <a:r>
            <a:rPr lang="en-US" dirty="0" smtClean="0"/>
            <a:t> </a:t>
          </a:r>
          <a:r>
            <a:rPr lang="en-US" dirty="0" err="1" smtClean="0"/>
            <a:t>banyak</a:t>
          </a:r>
          <a:r>
            <a:rPr lang="en-US" dirty="0" smtClean="0"/>
            <a:t> air</a:t>
          </a:r>
          <a:endParaRPr lang="en-US" dirty="0"/>
        </a:p>
      </dgm:t>
    </dgm:pt>
    <dgm:pt modelId="{557523E2-E3D2-4E10-BFA1-D52226235217}" type="parTrans" cxnId="{4EDFFC85-8F43-4523-A818-FEE062C529A0}">
      <dgm:prSet/>
      <dgm:spPr/>
      <dgm:t>
        <a:bodyPr/>
        <a:lstStyle/>
        <a:p>
          <a:endParaRPr lang="en-US"/>
        </a:p>
      </dgm:t>
    </dgm:pt>
    <dgm:pt modelId="{CCBE18F9-33E6-4108-B375-1B4DA7DCF888}" type="sibTrans" cxnId="{4EDFFC85-8F43-4523-A818-FEE062C529A0}">
      <dgm:prSet/>
      <dgm:spPr/>
      <dgm:t>
        <a:bodyPr/>
        <a:lstStyle/>
        <a:p>
          <a:endParaRPr lang="en-US"/>
        </a:p>
      </dgm:t>
    </dgm:pt>
    <dgm:pt modelId="{B2C32545-EB93-48F8-B449-391609BDE039}">
      <dgm:prSet/>
      <dgm:spPr/>
      <dgm:t>
        <a:bodyPr/>
        <a:lstStyle/>
        <a:p>
          <a:pPr rtl="0"/>
          <a:r>
            <a:rPr lang="en-US" dirty="0" err="1" smtClean="0"/>
            <a:t>Lakukan</a:t>
          </a:r>
          <a:r>
            <a:rPr lang="en-US" dirty="0" smtClean="0"/>
            <a:t> </a:t>
          </a:r>
          <a:r>
            <a:rPr lang="en-US" dirty="0" err="1" smtClean="0"/>
            <a:t>senaman</a:t>
          </a:r>
          <a:r>
            <a:rPr lang="en-US" dirty="0" smtClean="0"/>
            <a:t> </a:t>
          </a:r>
          <a:r>
            <a:rPr lang="en-US" dirty="0" err="1" smtClean="0"/>
            <a:t>secara</a:t>
          </a:r>
          <a:r>
            <a:rPr lang="en-US" dirty="0" smtClean="0"/>
            <a:t> </a:t>
          </a:r>
          <a:r>
            <a:rPr lang="en-US" dirty="0" err="1" smtClean="0"/>
            <a:t>berkala</a:t>
          </a:r>
          <a:endParaRPr lang="en-US" dirty="0"/>
        </a:p>
      </dgm:t>
    </dgm:pt>
    <dgm:pt modelId="{462764AE-7668-48CF-9C3E-2884ADFC3227}" type="parTrans" cxnId="{FEAEEC39-BE66-4434-82FD-C6900965C7F3}">
      <dgm:prSet/>
      <dgm:spPr/>
      <dgm:t>
        <a:bodyPr/>
        <a:lstStyle/>
        <a:p>
          <a:endParaRPr lang="en-US"/>
        </a:p>
      </dgm:t>
    </dgm:pt>
    <dgm:pt modelId="{0E2DE642-3D33-47DC-A0EA-B44FE312F81E}" type="sibTrans" cxnId="{FEAEEC39-BE66-4434-82FD-C6900965C7F3}">
      <dgm:prSet/>
      <dgm:spPr/>
      <dgm:t>
        <a:bodyPr/>
        <a:lstStyle/>
        <a:p>
          <a:endParaRPr lang="en-US"/>
        </a:p>
      </dgm:t>
    </dgm:pt>
    <dgm:pt modelId="{66EED60E-E1B6-45F1-B645-7CB2AB979B7A}">
      <dgm:prSet/>
      <dgm:spPr/>
      <dgm:t>
        <a:bodyPr/>
        <a:lstStyle/>
        <a:p>
          <a:pPr rtl="0"/>
          <a:r>
            <a:rPr lang="en-US" dirty="0" err="1" smtClean="0"/>
            <a:t>Jangan</a:t>
          </a:r>
          <a:r>
            <a:rPr lang="en-US" dirty="0" smtClean="0"/>
            <a:t> </a:t>
          </a:r>
          <a:r>
            <a:rPr lang="en-US" dirty="0" err="1" smtClean="0"/>
            <a:t>menahan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membuang</a:t>
          </a:r>
          <a:r>
            <a:rPr lang="en-US" dirty="0" smtClean="0"/>
            <a:t> air </a:t>
          </a:r>
          <a:r>
            <a:rPr lang="en-US" dirty="0" err="1" smtClean="0"/>
            <a:t>besar</a:t>
          </a:r>
          <a:endParaRPr lang="en-US" dirty="0"/>
        </a:p>
      </dgm:t>
    </dgm:pt>
    <dgm:pt modelId="{D49C2EF7-CFE1-4455-8FA0-A96D40D65F5B}" type="parTrans" cxnId="{DD03518B-11F5-4E17-8163-D7223EF113F8}">
      <dgm:prSet/>
      <dgm:spPr/>
      <dgm:t>
        <a:bodyPr/>
        <a:lstStyle/>
        <a:p>
          <a:endParaRPr lang="en-US"/>
        </a:p>
      </dgm:t>
    </dgm:pt>
    <dgm:pt modelId="{9B940364-2266-41FB-87EC-A65398A89566}" type="sibTrans" cxnId="{DD03518B-11F5-4E17-8163-D7223EF113F8}">
      <dgm:prSet/>
      <dgm:spPr/>
      <dgm:t>
        <a:bodyPr/>
        <a:lstStyle/>
        <a:p>
          <a:endParaRPr lang="en-US"/>
        </a:p>
      </dgm:t>
    </dgm:pt>
    <dgm:pt modelId="{3E974D9C-409C-4923-88A8-09F4F5CE2017}">
      <dgm:prSet/>
      <dgm:spPr/>
      <dgm:t>
        <a:bodyPr/>
        <a:lstStyle/>
        <a:p>
          <a:pPr rtl="0"/>
          <a:r>
            <a:rPr lang="en-US" dirty="0" err="1" smtClean="0"/>
            <a:t>Sekiranya</a:t>
          </a:r>
          <a:r>
            <a:rPr lang="en-US" dirty="0" smtClean="0"/>
            <a:t> </a:t>
          </a:r>
          <a:r>
            <a:rPr lang="en-US" dirty="0" err="1" smtClean="0"/>
            <a:t>tabiat</a:t>
          </a:r>
          <a:r>
            <a:rPr lang="en-US" dirty="0" smtClean="0"/>
            <a:t> </a:t>
          </a:r>
          <a:r>
            <a:rPr lang="en-US" dirty="0" err="1" smtClean="0"/>
            <a:t>membuang</a:t>
          </a:r>
          <a:r>
            <a:rPr lang="en-US" dirty="0" smtClean="0"/>
            <a:t> air </a:t>
          </a:r>
          <a:r>
            <a:rPr lang="en-US" dirty="0" err="1" smtClean="0"/>
            <a:t>besar</a:t>
          </a:r>
          <a:r>
            <a:rPr lang="en-US" dirty="0" smtClean="0"/>
            <a:t> </a:t>
          </a:r>
          <a:r>
            <a:rPr lang="en-US" dirty="0" err="1" smtClean="0"/>
            <a:t>anda</a:t>
          </a:r>
          <a:r>
            <a:rPr lang="en-US" dirty="0" smtClean="0"/>
            <a:t> </a:t>
          </a:r>
          <a:r>
            <a:rPr lang="en-US" dirty="0" err="1" smtClean="0"/>
            <a:t>berubah</a:t>
          </a:r>
          <a:r>
            <a:rPr lang="en-US" dirty="0" smtClean="0"/>
            <a:t>, </a:t>
          </a:r>
          <a:r>
            <a:rPr lang="en-US" dirty="0" err="1" smtClean="0"/>
            <a:t>dapatkan</a:t>
          </a:r>
          <a:r>
            <a:rPr lang="en-US" dirty="0" smtClean="0"/>
            <a:t> </a:t>
          </a:r>
          <a:r>
            <a:rPr lang="en-US" dirty="0" err="1" smtClean="0"/>
            <a:t>pemeriksaan</a:t>
          </a:r>
          <a:r>
            <a:rPr lang="en-US" dirty="0" smtClean="0"/>
            <a:t> </a:t>
          </a:r>
          <a:r>
            <a:rPr lang="en-US" dirty="0" err="1" smtClean="0"/>
            <a:t>doktor</a:t>
          </a:r>
          <a:r>
            <a:rPr lang="en-US" dirty="0" smtClean="0"/>
            <a:t> </a:t>
          </a:r>
          <a:r>
            <a:rPr lang="en-US" dirty="0" err="1" smtClean="0"/>
            <a:t>anda</a:t>
          </a:r>
          <a:endParaRPr lang="en-US" dirty="0"/>
        </a:p>
      </dgm:t>
    </dgm:pt>
    <dgm:pt modelId="{D74E2381-FDA4-4A34-8E7D-541680A57E3B}" type="parTrans" cxnId="{699B8553-1536-4107-A621-281848329DA4}">
      <dgm:prSet/>
      <dgm:spPr/>
      <dgm:t>
        <a:bodyPr/>
        <a:lstStyle/>
        <a:p>
          <a:endParaRPr lang="en-US"/>
        </a:p>
      </dgm:t>
    </dgm:pt>
    <dgm:pt modelId="{681C98DD-D233-4FB8-B18A-2458D2D1F482}" type="sibTrans" cxnId="{699B8553-1536-4107-A621-281848329DA4}">
      <dgm:prSet/>
      <dgm:spPr/>
      <dgm:t>
        <a:bodyPr/>
        <a:lstStyle/>
        <a:p>
          <a:endParaRPr lang="en-US"/>
        </a:p>
      </dgm:t>
    </dgm:pt>
    <dgm:pt modelId="{DA29D487-4CE2-4C59-A658-896A2DC3D507}" type="pres">
      <dgm:prSet presAssocID="{0565D979-5174-4A4F-8654-780F7E1E502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176F274-15F4-4CD7-B116-8C92B0D65553}" type="pres">
      <dgm:prSet presAssocID="{211A8D2A-2375-4B88-B4F6-E1FC8F9C0C41}" presName="Name8" presStyleCnt="0"/>
      <dgm:spPr/>
    </dgm:pt>
    <dgm:pt modelId="{0EE263E3-E402-41D7-A664-5B8563726216}" type="pres">
      <dgm:prSet presAssocID="{211A8D2A-2375-4B88-B4F6-E1FC8F9C0C41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C3D6C4-2A2C-41C5-ABED-4D6C55541DBC}" type="pres">
      <dgm:prSet presAssocID="{211A8D2A-2375-4B88-B4F6-E1FC8F9C0C4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459927-DA11-4F2A-8765-701E1093E2E5}" type="pres">
      <dgm:prSet presAssocID="{64947EE6-B756-47D5-A6C7-D0DEEBEAF8AF}" presName="Name8" presStyleCnt="0"/>
      <dgm:spPr/>
    </dgm:pt>
    <dgm:pt modelId="{8DB3FD31-C9F7-4E21-968B-D432CDA29E5A}" type="pres">
      <dgm:prSet presAssocID="{64947EE6-B756-47D5-A6C7-D0DEEBEAF8AF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6DB0F1-F95D-4704-804D-3A2DF2727E6A}" type="pres">
      <dgm:prSet presAssocID="{64947EE6-B756-47D5-A6C7-D0DEEBEAF8A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873970-811D-4206-9599-591154F7B208}" type="pres">
      <dgm:prSet presAssocID="{B2C32545-EB93-48F8-B449-391609BDE039}" presName="Name8" presStyleCnt="0"/>
      <dgm:spPr/>
    </dgm:pt>
    <dgm:pt modelId="{12F6C9B8-0BCD-4A4B-B6F0-8EF4B54379E7}" type="pres">
      <dgm:prSet presAssocID="{B2C32545-EB93-48F8-B449-391609BDE039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220B56-55D6-482D-8D1E-4CE70227138B}" type="pres">
      <dgm:prSet presAssocID="{B2C32545-EB93-48F8-B449-391609BDE03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E04362-F5DC-443D-A6C3-D64405B59E49}" type="pres">
      <dgm:prSet presAssocID="{66EED60E-E1B6-45F1-B645-7CB2AB979B7A}" presName="Name8" presStyleCnt="0"/>
      <dgm:spPr/>
    </dgm:pt>
    <dgm:pt modelId="{1068F249-3197-43B4-B13A-A1DE98FBF2AB}" type="pres">
      <dgm:prSet presAssocID="{66EED60E-E1B6-45F1-B645-7CB2AB979B7A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F9E706-F9BA-47F1-9C9D-4E096FB7DD18}" type="pres">
      <dgm:prSet presAssocID="{66EED60E-E1B6-45F1-B645-7CB2AB979B7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20AE55-EEB2-4CE9-B939-D65CCAC1F3DE}" type="pres">
      <dgm:prSet presAssocID="{3E974D9C-409C-4923-88A8-09F4F5CE2017}" presName="Name8" presStyleCnt="0"/>
      <dgm:spPr/>
    </dgm:pt>
    <dgm:pt modelId="{98515DB3-AC41-454D-A84C-B0BFA980AE21}" type="pres">
      <dgm:prSet presAssocID="{3E974D9C-409C-4923-88A8-09F4F5CE2017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186F87-ADC2-43B3-952F-70FFE44C81D0}" type="pres">
      <dgm:prSet presAssocID="{3E974D9C-409C-4923-88A8-09F4F5CE201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D895D9-5F75-48C8-BA34-BFEC1C1160EC}" type="presOf" srcId="{66EED60E-E1B6-45F1-B645-7CB2AB979B7A}" destId="{89F9E706-F9BA-47F1-9C9D-4E096FB7DD18}" srcOrd="1" destOrd="0" presId="urn:microsoft.com/office/officeart/2005/8/layout/pyramid1"/>
    <dgm:cxn modelId="{BDF3C2D8-F940-4765-92C2-6B2C212CC8CB}" type="presOf" srcId="{211A8D2A-2375-4B88-B4F6-E1FC8F9C0C41}" destId="{89C3D6C4-2A2C-41C5-ABED-4D6C55541DBC}" srcOrd="1" destOrd="0" presId="urn:microsoft.com/office/officeart/2005/8/layout/pyramid1"/>
    <dgm:cxn modelId="{4EDFFC85-8F43-4523-A818-FEE062C529A0}" srcId="{0565D979-5174-4A4F-8654-780F7E1E502E}" destId="{64947EE6-B756-47D5-A6C7-D0DEEBEAF8AF}" srcOrd="1" destOrd="0" parTransId="{557523E2-E3D2-4E10-BFA1-D52226235217}" sibTransId="{CCBE18F9-33E6-4108-B375-1B4DA7DCF888}"/>
    <dgm:cxn modelId="{224C6668-D5B5-43D3-AD6B-217FFCC6B680}" type="presOf" srcId="{B2C32545-EB93-48F8-B449-391609BDE039}" destId="{12F6C9B8-0BCD-4A4B-B6F0-8EF4B54379E7}" srcOrd="0" destOrd="0" presId="urn:microsoft.com/office/officeart/2005/8/layout/pyramid1"/>
    <dgm:cxn modelId="{213E3796-A549-4FC0-9D99-710FC8A70F80}" type="presOf" srcId="{64947EE6-B756-47D5-A6C7-D0DEEBEAF8AF}" destId="{1E6DB0F1-F95D-4704-804D-3A2DF2727E6A}" srcOrd="1" destOrd="0" presId="urn:microsoft.com/office/officeart/2005/8/layout/pyramid1"/>
    <dgm:cxn modelId="{45B5C23E-07F4-4A51-8E1F-A2743FC0196D}" type="presOf" srcId="{211A8D2A-2375-4B88-B4F6-E1FC8F9C0C41}" destId="{0EE263E3-E402-41D7-A664-5B8563726216}" srcOrd="0" destOrd="0" presId="urn:microsoft.com/office/officeart/2005/8/layout/pyramid1"/>
    <dgm:cxn modelId="{5BFA6498-E092-4D98-A07A-42B0E59F6A8F}" type="presOf" srcId="{0565D979-5174-4A4F-8654-780F7E1E502E}" destId="{DA29D487-4CE2-4C59-A658-896A2DC3D507}" srcOrd="0" destOrd="0" presId="urn:microsoft.com/office/officeart/2005/8/layout/pyramid1"/>
    <dgm:cxn modelId="{FEAEEC39-BE66-4434-82FD-C6900965C7F3}" srcId="{0565D979-5174-4A4F-8654-780F7E1E502E}" destId="{B2C32545-EB93-48F8-B449-391609BDE039}" srcOrd="2" destOrd="0" parTransId="{462764AE-7668-48CF-9C3E-2884ADFC3227}" sibTransId="{0E2DE642-3D33-47DC-A0EA-B44FE312F81E}"/>
    <dgm:cxn modelId="{699B8553-1536-4107-A621-281848329DA4}" srcId="{0565D979-5174-4A4F-8654-780F7E1E502E}" destId="{3E974D9C-409C-4923-88A8-09F4F5CE2017}" srcOrd="4" destOrd="0" parTransId="{D74E2381-FDA4-4A34-8E7D-541680A57E3B}" sibTransId="{681C98DD-D233-4FB8-B18A-2458D2D1F482}"/>
    <dgm:cxn modelId="{6B48DA7B-1536-40D8-8FE2-AE4C87CEB759}" type="presOf" srcId="{3E974D9C-409C-4923-88A8-09F4F5CE2017}" destId="{98515DB3-AC41-454D-A84C-B0BFA980AE21}" srcOrd="0" destOrd="0" presId="urn:microsoft.com/office/officeart/2005/8/layout/pyramid1"/>
    <dgm:cxn modelId="{906528D9-BAF8-4918-8E9D-B5D27E5AC5F2}" type="presOf" srcId="{B2C32545-EB93-48F8-B449-391609BDE039}" destId="{D4220B56-55D6-482D-8D1E-4CE70227138B}" srcOrd="1" destOrd="0" presId="urn:microsoft.com/office/officeart/2005/8/layout/pyramid1"/>
    <dgm:cxn modelId="{E61CF576-F433-4C50-931F-99E83B4C2430}" type="presOf" srcId="{3E974D9C-409C-4923-88A8-09F4F5CE2017}" destId="{21186F87-ADC2-43B3-952F-70FFE44C81D0}" srcOrd="1" destOrd="0" presId="urn:microsoft.com/office/officeart/2005/8/layout/pyramid1"/>
    <dgm:cxn modelId="{DD03518B-11F5-4E17-8163-D7223EF113F8}" srcId="{0565D979-5174-4A4F-8654-780F7E1E502E}" destId="{66EED60E-E1B6-45F1-B645-7CB2AB979B7A}" srcOrd="3" destOrd="0" parTransId="{D49C2EF7-CFE1-4455-8FA0-A96D40D65F5B}" sibTransId="{9B940364-2266-41FB-87EC-A65398A89566}"/>
    <dgm:cxn modelId="{E5D990A2-1672-4C29-9352-6E2D5613E3CD}" type="presOf" srcId="{66EED60E-E1B6-45F1-B645-7CB2AB979B7A}" destId="{1068F249-3197-43B4-B13A-A1DE98FBF2AB}" srcOrd="0" destOrd="0" presId="urn:microsoft.com/office/officeart/2005/8/layout/pyramid1"/>
    <dgm:cxn modelId="{837945EA-950A-42CA-8FEF-7FA3C9394A13}" type="presOf" srcId="{64947EE6-B756-47D5-A6C7-D0DEEBEAF8AF}" destId="{8DB3FD31-C9F7-4E21-968B-D432CDA29E5A}" srcOrd="0" destOrd="0" presId="urn:microsoft.com/office/officeart/2005/8/layout/pyramid1"/>
    <dgm:cxn modelId="{2F7EA14F-3D3A-4F00-BC3F-6434F5D21345}" srcId="{0565D979-5174-4A4F-8654-780F7E1E502E}" destId="{211A8D2A-2375-4B88-B4F6-E1FC8F9C0C41}" srcOrd="0" destOrd="0" parTransId="{9E8292DD-7B1B-44C7-A735-E41F110AF7C7}" sibTransId="{D3D49AAC-946F-41A4-8F97-495D8BECC345}"/>
    <dgm:cxn modelId="{40B32A5F-9E9E-42EB-B710-7A731664BF53}" type="presParOf" srcId="{DA29D487-4CE2-4C59-A658-896A2DC3D507}" destId="{1176F274-15F4-4CD7-B116-8C92B0D65553}" srcOrd="0" destOrd="0" presId="urn:microsoft.com/office/officeart/2005/8/layout/pyramid1"/>
    <dgm:cxn modelId="{A1AE880D-3237-43A7-816B-4A3C448D3CD9}" type="presParOf" srcId="{1176F274-15F4-4CD7-B116-8C92B0D65553}" destId="{0EE263E3-E402-41D7-A664-5B8563726216}" srcOrd="0" destOrd="0" presId="urn:microsoft.com/office/officeart/2005/8/layout/pyramid1"/>
    <dgm:cxn modelId="{B92FAB76-5BA8-4578-A48A-C9705E4055EB}" type="presParOf" srcId="{1176F274-15F4-4CD7-B116-8C92B0D65553}" destId="{89C3D6C4-2A2C-41C5-ABED-4D6C55541DBC}" srcOrd="1" destOrd="0" presId="urn:microsoft.com/office/officeart/2005/8/layout/pyramid1"/>
    <dgm:cxn modelId="{6CCABA75-4145-4E9C-8414-8C4486F4FC64}" type="presParOf" srcId="{DA29D487-4CE2-4C59-A658-896A2DC3D507}" destId="{AF459927-DA11-4F2A-8765-701E1093E2E5}" srcOrd="1" destOrd="0" presId="urn:microsoft.com/office/officeart/2005/8/layout/pyramid1"/>
    <dgm:cxn modelId="{AB302C6C-B126-447B-8DBE-0734FF42A213}" type="presParOf" srcId="{AF459927-DA11-4F2A-8765-701E1093E2E5}" destId="{8DB3FD31-C9F7-4E21-968B-D432CDA29E5A}" srcOrd="0" destOrd="0" presId="urn:microsoft.com/office/officeart/2005/8/layout/pyramid1"/>
    <dgm:cxn modelId="{FD0841A8-475F-4D1A-AE18-57AAA9297154}" type="presParOf" srcId="{AF459927-DA11-4F2A-8765-701E1093E2E5}" destId="{1E6DB0F1-F95D-4704-804D-3A2DF2727E6A}" srcOrd="1" destOrd="0" presId="urn:microsoft.com/office/officeart/2005/8/layout/pyramid1"/>
    <dgm:cxn modelId="{136A8949-278A-4BA1-83B4-92D11C09BC62}" type="presParOf" srcId="{DA29D487-4CE2-4C59-A658-896A2DC3D507}" destId="{B6873970-811D-4206-9599-591154F7B208}" srcOrd="2" destOrd="0" presId="urn:microsoft.com/office/officeart/2005/8/layout/pyramid1"/>
    <dgm:cxn modelId="{E38E1430-7C89-462B-BBB2-3BFB46E0A34D}" type="presParOf" srcId="{B6873970-811D-4206-9599-591154F7B208}" destId="{12F6C9B8-0BCD-4A4B-B6F0-8EF4B54379E7}" srcOrd="0" destOrd="0" presId="urn:microsoft.com/office/officeart/2005/8/layout/pyramid1"/>
    <dgm:cxn modelId="{162A352F-EAB9-41C7-A7A9-B600B1AECAA8}" type="presParOf" srcId="{B6873970-811D-4206-9599-591154F7B208}" destId="{D4220B56-55D6-482D-8D1E-4CE70227138B}" srcOrd="1" destOrd="0" presId="urn:microsoft.com/office/officeart/2005/8/layout/pyramid1"/>
    <dgm:cxn modelId="{20AEF2C4-2CA8-4390-9FF9-7BF3B5671FBF}" type="presParOf" srcId="{DA29D487-4CE2-4C59-A658-896A2DC3D507}" destId="{5AE04362-F5DC-443D-A6C3-D64405B59E49}" srcOrd="3" destOrd="0" presId="urn:microsoft.com/office/officeart/2005/8/layout/pyramid1"/>
    <dgm:cxn modelId="{7A8A8FDC-8B1D-4771-821F-15FDED9376B9}" type="presParOf" srcId="{5AE04362-F5DC-443D-A6C3-D64405B59E49}" destId="{1068F249-3197-43B4-B13A-A1DE98FBF2AB}" srcOrd="0" destOrd="0" presId="urn:microsoft.com/office/officeart/2005/8/layout/pyramid1"/>
    <dgm:cxn modelId="{9F65E654-1A42-476E-B540-ABD7BE0751F3}" type="presParOf" srcId="{5AE04362-F5DC-443D-A6C3-D64405B59E49}" destId="{89F9E706-F9BA-47F1-9C9D-4E096FB7DD18}" srcOrd="1" destOrd="0" presId="urn:microsoft.com/office/officeart/2005/8/layout/pyramid1"/>
    <dgm:cxn modelId="{97E05BBB-2A81-454B-95D0-23B094B069F0}" type="presParOf" srcId="{DA29D487-4CE2-4C59-A658-896A2DC3D507}" destId="{5920AE55-EEB2-4CE9-B939-D65CCAC1F3DE}" srcOrd="4" destOrd="0" presId="urn:microsoft.com/office/officeart/2005/8/layout/pyramid1"/>
    <dgm:cxn modelId="{50843EA5-FB44-4138-8984-F38AECC1B1A5}" type="presParOf" srcId="{5920AE55-EEB2-4CE9-B939-D65CCAC1F3DE}" destId="{98515DB3-AC41-454D-A84C-B0BFA980AE21}" srcOrd="0" destOrd="0" presId="urn:microsoft.com/office/officeart/2005/8/layout/pyramid1"/>
    <dgm:cxn modelId="{1C17412F-8F00-4533-BBAF-9A3264EEB0D9}" type="presParOf" srcId="{5920AE55-EEB2-4CE9-B939-D65CCAC1F3DE}" destId="{21186F87-ADC2-43B3-952F-70FFE44C81D0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BD3F724-18D1-474D-9A0A-A2570543C3AE}">
      <dsp:nvSpPr>
        <dsp:cNvPr id="0" name=""/>
        <dsp:cNvSpPr/>
      </dsp:nvSpPr>
      <dsp:spPr>
        <a:xfrm>
          <a:off x="4" y="0"/>
          <a:ext cx="4375993" cy="1750397"/>
        </a:xfrm>
        <a:prstGeom prst="chevron">
          <a:avLst/>
        </a:prstGeom>
        <a:solidFill>
          <a:schemeClr val="accent3">
            <a:lumMod val="75000"/>
            <a:alpha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0" bIns="34290" numCol="1" spcCol="1270" anchor="ctr" anchorCtr="0">
          <a:noAutofit/>
        </a:bodyPr>
        <a:lstStyle/>
        <a:p>
          <a:pPr lvl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KLINIK PELAJAR</a:t>
          </a:r>
          <a:endParaRPr lang="en-US" sz="5400" kern="1200" dirty="0"/>
        </a:p>
      </dsp:txBody>
      <dsp:txXfrm>
        <a:off x="4" y="0"/>
        <a:ext cx="4375993" cy="175039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0914D63-2BAD-41FB-9A81-30040203D40C}">
      <dsp:nvSpPr>
        <dsp:cNvPr id="0" name=""/>
        <dsp:cNvSpPr/>
      </dsp:nvSpPr>
      <dsp:spPr>
        <a:xfrm>
          <a:off x="0" y="1440179"/>
          <a:ext cx="7498080" cy="1920240"/>
        </a:xfrm>
        <a:prstGeom prst="notched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98AB69-9997-4689-84AF-4B1B78CFC386}">
      <dsp:nvSpPr>
        <dsp:cNvPr id="0" name=""/>
        <dsp:cNvSpPr/>
      </dsp:nvSpPr>
      <dsp:spPr>
        <a:xfrm>
          <a:off x="3295" y="0"/>
          <a:ext cx="2174736" cy="192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b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Sembelit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ialah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apabila</a:t>
          </a:r>
          <a:r>
            <a:rPr lang="en-US" sz="2100" kern="1200" dirty="0" smtClean="0"/>
            <a:t> :</a:t>
          </a:r>
          <a:endParaRPr lang="en-US" sz="2100" kern="1200" dirty="0"/>
        </a:p>
      </dsp:txBody>
      <dsp:txXfrm>
        <a:off x="3295" y="0"/>
        <a:ext cx="2174736" cy="1920240"/>
      </dsp:txXfrm>
    </dsp:sp>
    <dsp:sp modelId="{8F0F53FD-8917-4983-AA01-DA79ACF55E37}">
      <dsp:nvSpPr>
        <dsp:cNvPr id="0" name=""/>
        <dsp:cNvSpPr/>
      </dsp:nvSpPr>
      <dsp:spPr>
        <a:xfrm>
          <a:off x="850633" y="2160269"/>
          <a:ext cx="480060" cy="48006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A0A088-6F1D-4FE4-AAD1-E3FE2E4DD765}">
      <dsp:nvSpPr>
        <dsp:cNvPr id="0" name=""/>
        <dsp:cNvSpPr/>
      </dsp:nvSpPr>
      <dsp:spPr>
        <a:xfrm>
          <a:off x="2286767" y="2880359"/>
          <a:ext cx="2174736" cy="192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kekerapan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untuk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membuang</a:t>
          </a:r>
          <a:r>
            <a:rPr lang="en-US" sz="2100" kern="1200" dirty="0" smtClean="0"/>
            <a:t> air </a:t>
          </a:r>
          <a:r>
            <a:rPr lang="en-US" sz="2100" kern="1200" dirty="0" err="1" smtClean="0"/>
            <a:t>besar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berkurangan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dan</a:t>
          </a:r>
          <a:endParaRPr lang="en-US" sz="2100" kern="1200" dirty="0"/>
        </a:p>
      </dsp:txBody>
      <dsp:txXfrm>
        <a:off x="2286767" y="2880359"/>
        <a:ext cx="2174736" cy="1920240"/>
      </dsp:txXfrm>
    </dsp:sp>
    <dsp:sp modelId="{BA531B03-0B5A-422D-A28B-8894774AAC01}">
      <dsp:nvSpPr>
        <dsp:cNvPr id="0" name=""/>
        <dsp:cNvSpPr/>
      </dsp:nvSpPr>
      <dsp:spPr>
        <a:xfrm>
          <a:off x="3134106" y="2160269"/>
          <a:ext cx="480060" cy="480060"/>
        </a:xfrm>
        <a:prstGeom prst="ellipse">
          <a:avLst/>
        </a:prstGeom>
        <a:solidFill>
          <a:schemeClr val="accent3">
            <a:hueOff val="-8413219"/>
            <a:satOff val="-4326"/>
            <a:lumOff val="-18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BC9EFC-86D1-4298-A66A-33B0B9F9AB43}">
      <dsp:nvSpPr>
        <dsp:cNvPr id="0" name=""/>
        <dsp:cNvSpPr/>
      </dsp:nvSpPr>
      <dsp:spPr>
        <a:xfrm>
          <a:off x="4570240" y="0"/>
          <a:ext cx="2174736" cy="192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b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kesukaran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untuk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membuang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najis</a:t>
          </a:r>
          <a:endParaRPr lang="en-US" sz="2100" kern="1200" dirty="0"/>
        </a:p>
      </dsp:txBody>
      <dsp:txXfrm>
        <a:off x="4570240" y="0"/>
        <a:ext cx="2174736" cy="1920240"/>
      </dsp:txXfrm>
    </dsp:sp>
    <dsp:sp modelId="{87D93382-D1B1-4D9F-877B-EAB365088E36}">
      <dsp:nvSpPr>
        <dsp:cNvPr id="0" name=""/>
        <dsp:cNvSpPr/>
      </dsp:nvSpPr>
      <dsp:spPr>
        <a:xfrm>
          <a:off x="5417578" y="2160269"/>
          <a:ext cx="480060" cy="480060"/>
        </a:xfrm>
        <a:prstGeom prst="ellipse">
          <a:avLst/>
        </a:prstGeom>
        <a:solidFill>
          <a:schemeClr val="accent3">
            <a:hueOff val="-16826439"/>
            <a:satOff val="-8652"/>
            <a:lumOff val="-37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76F8B49-25B7-4218-B83C-52FD848CC1EE}">
      <dsp:nvSpPr>
        <dsp:cNvPr id="0" name=""/>
        <dsp:cNvSpPr/>
      </dsp:nvSpPr>
      <dsp:spPr>
        <a:xfrm>
          <a:off x="1348740" y="0"/>
          <a:ext cx="4800600" cy="4800600"/>
        </a:xfrm>
        <a:prstGeom prst="diamond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DDED21-9B2F-4BF0-B366-D0A193B3BB2F}">
      <dsp:nvSpPr>
        <dsp:cNvPr id="0" name=""/>
        <dsp:cNvSpPr/>
      </dsp:nvSpPr>
      <dsp:spPr>
        <a:xfrm>
          <a:off x="1804797" y="456056"/>
          <a:ext cx="1872234" cy="187223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Tidak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membuang</a:t>
          </a:r>
          <a:r>
            <a:rPr lang="en-US" sz="2200" kern="1200" dirty="0" smtClean="0"/>
            <a:t> air </a:t>
          </a:r>
          <a:r>
            <a:rPr lang="en-US" sz="2200" kern="1200" dirty="0" err="1" smtClean="0"/>
            <a:t>besar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beberapa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hari</a:t>
          </a:r>
          <a:endParaRPr lang="en-US" sz="2200" kern="1200" dirty="0"/>
        </a:p>
      </dsp:txBody>
      <dsp:txXfrm>
        <a:off x="1804797" y="456056"/>
        <a:ext cx="1872234" cy="1872234"/>
      </dsp:txXfrm>
    </dsp:sp>
    <dsp:sp modelId="{1B83DB47-636B-4ABE-B1FD-BD761191B1F3}">
      <dsp:nvSpPr>
        <dsp:cNvPr id="0" name=""/>
        <dsp:cNvSpPr/>
      </dsp:nvSpPr>
      <dsp:spPr>
        <a:xfrm>
          <a:off x="3821049" y="456056"/>
          <a:ext cx="1872234" cy="1872234"/>
        </a:xfrm>
        <a:prstGeom prst="roundRect">
          <a:avLst/>
        </a:prstGeom>
        <a:solidFill>
          <a:schemeClr val="accent3">
            <a:hueOff val="-5608813"/>
            <a:satOff val="-2884"/>
            <a:lumOff val="-12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Membuang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najis</a:t>
          </a:r>
          <a:r>
            <a:rPr lang="en-US" sz="2200" kern="1200" dirty="0" smtClean="0"/>
            <a:t> yang </a:t>
          </a:r>
          <a:r>
            <a:rPr lang="en-US" sz="2200" kern="1200" dirty="0" err="1" smtClean="0"/>
            <a:t>keras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dan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kering</a:t>
          </a:r>
          <a:endParaRPr lang="en-US" sz="2200" kern="1200" dirty="0"/>
        </a:p>
      </dsp:txBody>
      <dsp:txXfrm>
        <a:off x="3821049" y="456056"/>
        <a:ext cx="1872234" cy="1872234"/>
      </dsp:txXfrm>
    </dsp:sp>
    <dsp:sp modelId="{E121D5A6-1CCF-44E8-A6BA-51EEE3646ABD}">
      <dsp:nvSpPr>
        <dsp:cNvPr id="0" name=""/>
        <dsp:cNvSpPr/>
      </dsp:nvSpPr>
      <dsp:spPr>
        <a:xfrm>
          <a:off x="1804797" y="2472308"/>
          <a:ext cx="1872234" cy="1872234"/>
        </a:xfrm>
        <a:prstGeom prst="roundRect">
          <a:avLst/>
        </a:prstGeom>
        <a:solidFill>
          <a:schemeClr val="accent3">
            <a:hueOff val="-11217626"/>
            <a:satOff val="-5768"/>
            <a:lumOff val="-248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Perut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kembung</a:t>
          </a:r>
          <a:r>
            <a:rPr lang="en-US" sz="2200" kern="1200" dirty="0" smtClean="0"/>
            <a:t>, </a:t>
          </a:r>
          <a:r>
            <a:rPr lang="en-US" sz="2200" kern="1200" dirty="0" err="1" smtClean="0"/>
            <a:t>kejang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atau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sakit</a:t>
          </a:r>
          <a:endParaRPr lang="en-US" sz="2200" kern="1200" dirty="0"/>
        </a:p>
      </dsp:txBody>
      <dsp:txXfrm>
        <a:off x="1804797" y="2472308"/>
        <a:ext cx="1872234" cy="1872234"/>
      </dsp:txXfrm>
    </dsp:sp>
    <dsp:sp modelId="{1D84095C-3E88-493C-9258-1A46F1A07BA4}">
      <dsp:nvSpPr>
        <dsp:cNvPr id="0" name=""/>
        <dsp:cNvSpPr/>
      </dsp:nvSpPr>
      <dsp:spPr>
        <a:xfrm>
          <a:off x="3821049" y="2472308"/>
          <a:ext cx="1872234" cy="1872234"/>
        </a:xfrm>
        <a:prstGeom prst="roundRect">
          <a:avLst/>
        </a:prstGeom>
        <a:solidFill>
          <a:schemeClr val="accent3">
            <a:hueOff val="-16826439"/>
            <a:satOff val="-8652"/>
            <a:lumOff val="-37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Kurang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selera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makan</a:t>
          </a:r>
          <a:endParaRPr lang="en-US" sz="2200" kern="1200" dirty="0"/>
        </a:p>
      </dsp:txBody>
      <dsp:txXfrm>
        <a:off x="3821049" y="2472308"/>
        <a:ext cx="1872234" cy="187223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58BFEB3-209F-4DE8-997B-FCF097824FCB}">
      <dsp:nvSpPr>
        <dsp:cNvPr id="0" name=""/>
        <dsp:cNvSpPr/>
      </dsp:nvSpPr>
      <dsp:spPr>
        <a:xfrm>
          <a:off x="0" y="2897416"/>
          <a:ext cx="7498080" cy="190101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3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Sedikit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cecair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atau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calitan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najis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lembut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pada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seluar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dalam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kanak-kanak</a:t>
          </a:r>
          <a:endParaRPr lang="en-US" sz="2800" kern="1200" dirty="0"/>
        </a:p>
      </dsp:txBody>
      <dsp:txXfrm>
        <a:off x="0" y="2897416"/>
        <a:ext cx="7498080" cy="1901018"/>
      </dsp:txXfrm>
    </dsp:sp>
    <dsp:sp modelId="{DAB38E05-1772-4FF2-836D-9BED8DDB28CF}">
      <dsp:nvSpPr>
        <dsp:cNvPr id="0" name=""/>
        <dsp:cNvSpPr/>
      </dsp:nvSpPr>
      <dsp:spPr>
        <a:xfrm rot="10800000">
          <a:off x="0" y="2164"/>
          <a:ext cx="7498080" cy="2923766"/>
        </a:xfrm>
        <a:prstGeom prst="upArrowCallout">
          <a:avLst/>
        </a:prstGeom>
        <a:gradFill rotWithShape="0">
          <a:gsLst>
            <a:gs pos="0">
              <a:schemeClr val="accent3">
                <a:hueOff val="-16826439"/>
                <a:satOff val="-8652"/>
                <a:lumOff val="-3725"/>
                <a:alphaOff val="0"/>
                <a:tint val="35000"/>
                <a:satMod val="253000"/>
              </a:schemeClr>
            </a:gs>
            <a:gs pos="50000">
              <a:schemeClr val="accent3">
                <a:hueOff val="-16826439"/>
                <a:satOff val="-8652"/>
                <a:lumOff val="-3725"/>
                <a:alphaOff val="0"/>
                <a:tint val="42000"/>
                <a:satMod val="255000"/>
              </a:schemeClr>
            </a:gs>
            <a:gs pos="97000">
              <a:schemeClr val="accent3">
                <a:hueOff val="-16826439"/>
                <a:satOff val="-8652"/>
                <a:lumOff val="-3725"/>
                <a:alphaOff val="0"/>
                <a:tint val="53000"/>
                <a:satMod val="260000"/>
              </a:schemeClr>
            </a:gs>
            <a:gs pos="100000">
              <a:schemeClr val="accent3">
                <a:hueOff val="-16826439"/>
                <a:satOff val="-8652"/>
                <a:lumOff val="-3725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Gigi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mengetap</a:t>
          </a:r>
          <a:r>
            <a:rPr lang="en-US" sz="2800" kern="1200" dirty="0" smtClean="0"/>
            <a:t>, kaki </a:t>
          </a:r>
          <a:r>
            <a:rPr lang="en-US" sz="2800" kern="1200" dirty="0" err="1" smtClean="0"/>
            <a:t>tersilang</a:t>
          </a:r>
          <a:r>
            <a:rPr lang="en-US" sz="2800" kern="1200" dirty="0" smtClean="0"/>
            <a:t>, </a:t>
          </a:r>
          <a:r>
            <a:rPr lang="en-US" sz="2800" kern="1200" dirty="0" err="1" smtClean="0"/>
            <a:t>punggung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dikepit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bersama</a:t>
          </a:r>
          <a:r>
            <a:rPr lang="en-US" sz="2800" kern="1200" dirty="0" smtClean="0"/>
            <a:t>, </a:t>
          </a:r>
          <a:r>
            <a:rPr lang="en-US" sz="2800" kern="1200" dirty="0" err="1" smtClean="0"/>
            <a:t>muka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menjadi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kemerahan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apabila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kanak-kanak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cuba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untuk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menahan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pembuangan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najis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untuk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elakkan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ketidakselesaan</a:t>
          </a:r>
          <a:endParaRPr lang="en-US" sz="2800" kern="1200" dirty="0"/>
        </a:p>
      </dsp:txBody>
      <dsp:txXfrm rot="10800000">
        <a:off x="0" y="2164"/>
        <a:ext cx="7498080" cy="292376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11AD9BF-4B37-4203-960D-E6C4DD7A9368}">
      <dsp:nvSpPr>
        <dsp:cNvPr id="0" name=""/>
        <dsp:cNvSpPr/>
      </dsp:nvSpPr>
      <dsp:spPr>
        <a:xfrm>
          <a:off x="3130997" y="1298051"/>
          <a:ext cx="1739005" cy="173900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813A25B-CECB-4ADC-905A-95187462626D}">
      <dsp:nvSpPr>
        <dsp:cNvPr id="0" name=""/>
        <dsp:cNvSpPr/>
      </dsp:nvSpPr>
      <dsp:spPr>
        <a:xfrm>
          <a:off x="2913621" y="0"/>
          <a:ext cx="2173757" cy="118414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Kurang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serat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dalam</a:t>
          </a:r>
          <a:r>
            <a:rPr lang="en-US" sz="1900" kern="1200" dirty="0" smtClean="0"/>
            <a:t> diet</a:t>
          </a:r>
          <a:endParaRPr lang="en-US" sz="1900" kern="1200" dirty="0"/>
        </a:p>
      </dsp:txBody>
      <dsp:txXfrm>
        <a:off x="2913621" y="0"/>
        <a:ext cx="2173757" cy="1184148"/>
      </dsp:txXfrm>
    </dsp:sp>
    <dsp:sp modelId="{B9C6D32C-AE39-4938-BD02-9C5A4C15C4CB}">
      <dsp:nvSpPr>
        <dsp:cNvPr id="0" name=""/>
        <dsp:cNvSpPr/>
      </dsp:nvSpPr>
      <dsp:spPr>
        <a:xfrm>
          <a:off x="3695449" y="1623974"/>
          <a:ext cx="1739005" cy="1739005"/>
        </a:xfrm>
        <a:prstGeom prst="ellipse">
          <a:avLst/>
        </a:prstGeom>
        <a:solidFill>
          <a:schemeClr val="accent2">
            <a:alpha val="50000"/>
            <a:hueOff val="3801768"/>
            <a:satOff val="-7337"/>
            <a:lumOff val="-9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15C4031-CF79-4E76-AEB4-28AD11783B15}">
      <dsp:nvSpPr>
        <dsp:cNvPr id="0" name=""/>
        <dsp:cNvSpPr/>
      </dsp:nvSpPr>
      <dsp:spPr>
        <a:xfrm>
          <a:off x="5563431" y="1127760"/>
          <a:ext cx="2059997" cy="129692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Kurang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aktiviti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fizikal</a:t>
          </a:r>
          <a:r>
            <a:rPr lang="en-US" sz="1900" kern="1200" dirty="0" smtClean="0"/>
            <a:t> (</a:t>
          </a:r>
          <a:r>
            <a:rPr lang="en-US" sz="1900" kern="1200" dirty="0" err="1" smtClean="0"/>
            <a:t>terutamanya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di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kalangan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warga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tua</a:t>
          </a:r>
          <a:r>
            <a:rPr lang="en-US" sz="1900" kern="1200" dirty="0" smtClean="0"/>
            <a:t>)</a:t>
          </a:r>
          <a:endParaRPr lang="en-US" sz="1900" kern="1200" dirty="0"/>
        </a:p>
      </dsp:txBody>
      <dsp:txXfrm>
        <a:off x="5563431" y="1127760"/>
        <a:ext cx="2059997" cy="1296924"/>
      </dsp:txXfrm>
    </dsp:sp>
    <dsp:sp modelId="{72F1A489-C533-4090-8A5D-4C0FC70E544C}">
      <dsp:nvSpPr>
        <dsp:cNvPr id="0" name=""/>
        <dsp:cNvSpPr/>
      </dsp:nvSpPr>
      <dsp:spPr>
        <a:xfrm>
          <a:off x="3695449" y="2275819"/>
          <a:ext cx="1739005" cy="1739005"/>
        </a:xfrm>
        <a:prstGeom prst="ellipse">
          <a:avLst/>
        </a:prstGeom>
        <a:solidFill>
          <a:schemeClr val="accent2">
            <a:alpha val="50000"/>
            <a:hueOff val="7603537"/>
            <a:satOff val="-14674"/>
            <a:lumOff val="-18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E24F045-D83A-4EF5-8781-54CFC41ABD87}">
      <dsp:nvSpPr>
        <dsp:cNvPr id="0" name=""/>
        <dsp:cNvSpPr/>
      </dsp:nvSpPr>
      <dsp:spPr>
        <a:xfrm>
          <a:off x="5563431" y="3061868"/>
          <a:ext cx="2059997" cy="144917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Pengubatan</a:t>
          </a:r>
          <a:endParaRPr lang="en-US" sz="1900" kern="1200" dirty="0"/>
        </a:p>
      </dsp:txBody>
      <dsp:txXfrm>
        <a:off x="5563431" y="3061868"/>
        <a:ext cx="2059997" cy="1449171"/>
      </dsp:txXfrm>
    </dsp:sp>
    <dsp:sp modelId="{448A70DC-1382-4E7E-8FD3-29992107AAD4}">
      <dsp:nvSpPr>
        <dsp:cNvPr id="0" name=""/>
        <dsp:cNvSpPr/>
      </dsp:nvSpPr>
      <dsp:spPr>
        <a:xfrm>
          <a:off x="3130997" y="2602306"/>
          <a:ext cx="1739005" cy="1739005"/>
        </a:xfrm>
        <a:prstGeom prst="ellipse">
          <a:avLst/>
        </a:prstGeom>
        <a:solidFill>
          <a:schemeClr val="accent2">
            <a:alpha val="50000"/>
            <a:hueOff val="11405305"/>
            <a:satOff val="-22012"/>
            <a:lumOff val="-28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5156DAE-A021-444A-8CDD-FBC686661A79}">
      <dsp:nvSpPr>
        <dsp:cNvPr id="0" name=""/>
        <dsp:cNvSpPr/>
      </dsp:nvSpPr>
      <dsp:spPr>
        <a:xfrm>
          <a:off x="2913621" y="4454652"/>
          <a:ext cx="2173757" cy="118414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Susu</a:t>
          </a:r>
          <a:endParaRPr lang="en-US" sz="1900" kern="1200" dirty="0"/>
        </a:p>
      </dsp:txBody>
      <dsp:txXfrm>
        <a:off x="2913621" y="4454652"/>
        <a:ext cx="2173757" cy="1184148"/>
      </dsp:txXfrm>
    </dsp:sp>
    <dsp:sp modelId="{AB490147-B053-4F4B-A271-0A52422FC0C7}">
      <dsp:nvSpPr>
        <dsp:cNvPr id="0" name=""/>
        <dsp:cNvSpPr/>
      </dsp:nvSpPr>
      <dsp:spPr>
        <a:xfrm>
          <a:off x="2566544" y="2275819"/>
          <a:ext cx="1739005" cy="1739005"/>
        </a:xfrm>
        <a:prstGeom prst="ellipse">
          <a:avLst/>
        </a:prstGeom>
        <a:solidFill>
          <a:schemeClr val="accent2">
            <a:alpha val="50000"/>
            <a:hueOff val="15207073"/>
            <a:satOff val="-29349"/>
            <a:lumOff val="-376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C68EACB-D520-46CC-B364-5D312D14EE43}">
      <dsp:nvSpPr>
        <dsp:cNvPr id="0" name=""/>
        <dsp:cNvSpPr/>
      </dsp:nvSpPr>
      <dsp:spPr>
        <a:xfrm>
          <a:off x="377571" y="3061868"/>
          <a:ext cx="2059997" cy="144917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Sindrom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gangguan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semasa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pembuangan</a:t>
          </a:r>
          <a:r>
            <a:rPr lang="en-US" sz="1900" kern="1200" dirty="0" smtClean="0"/>
            <a:t> air </a:t>
          </a:r>
          <a:r>
            <a:rPr lang="en-US" sz="1900" kern="1200" dirty="0" err="1" smtClean="0"/>
            <a:t>besar</a:t>
          </a:r>
          <a:r>
            <a:rPr lang="en-US" sz="1900" kern="1200" dirty="0" smtClean="0"/>
            <a:t> (Irritable bowel syndrome)</a:t>
          </a:r>
          <a:endParaRPr lang="en-US" sz="1900" kern="1200" dirty="0"/>
        </a:p>
      </dsp:txBody>
      <dsp:txXfrm>
        <a:off x="377571" y="3061868"/>
        <a:ext cx="2059997" cy="1449171"/>
      </dsp:txXfrm>
    </dsp:sp>
    <dsp:sp modelId="{32E23E4A-1F2F-41FA-A213-951AEC373873}">
      <dsp:nvSpPr>
        <dsp:cNvPr id="0" name=""/>
        <dsp:cNvSpPr/>
      </dsp:nvSpPr>
      <dsp:spPr>
        <a:xfrm>
          <a:off x="2566544" y="1623974"/>
          <a:ext cx="1739005" cy="1739005"/>
        </a:xfrm>
        <a:prstGeom prst="ellipse">
          <a:avLst/>
        </a:prstGeom>
        <a:solidFill>
          <a:schemeClr val="accent2">
            <a:alpha val="50000"/>
            <a:hueOff val="19008842"/>
            <a:satOff val="-36686"/>
            <a:lumOff val="-47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FAA3AB9-9930-4714-B173-2991F748933E}">
      <dsp:nvSpPr>
        <dsp:cNvPr id="0" name=""/>
        <dsp:cNvSpPr/>
      </dsp:nvSpPr>
      <dsp:spPr>
        <a:xfrm>
          <a:off x="377571" y="1127760"/>
          <a:ext cx="2059997" cy="144917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Perubahan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dalam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kehidupan</a:t>
          </a:r>
          <a:r>
            <a:rPr lang="en-US" sz="1900" kern="1200" dirty="0" smtClean="0"/>
            <a:t> yang </a:t>
          </a:r>
          <a:r>
            <a:rPr lang="en-US" sz="1900" kern="1200" dirty="0" err="1" smtClean="0"/>
            <a:t>rutin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seperti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mengandung</a:t>
          </a:r>
          <a:r>
            <a:rPr lang="en-US" sz="1900" kern="1200" dirty="0" smtClean="0"/>
            <a:t>, </a:t>
          </a:r>
          <a:r>
            <a:rPr lang="en-US" sz="1900" kern="1200" dirty="0" err="1" smtClean="0"/>
            <a:t>penuaan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dan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pengembaraan</a:t>
          </a:r>
          <a:endParaRPr lang="en-US" sz="1900" kern="1200" dirty="0"/>
        </a:p>
      </dsp:txBody>
      <dsp:txXfrm>
        <a:off x="377571" y="1127760"/>
        <a:ext cx="2059997" cy="1449171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B64DF71-9325-4437-BE68-6BF8AC5C9FF2}">
      <dsp:nvSpPr>
        <dsp:cNvPr id="0" name=""/>
        <dsp:cNvSpPr/>
      </dsp:nvSpPr>
      <dsp:spPr>
        <a:xfrm>
          <a:off x="4845718" y="13815"/>
          <a:ext cx="1246100" cy="1246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Penyalahgunaan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julap</a:t>
          </a:r>
          <a:endParaRPr lang="en-US" sz="1400" kern="1200" dirty="0"/>
        </a:p>
      </dsp:txBody>
      <dsp:txXfrm>
        <a:off x="4845718" y="13815"/>
        <a:ext cx="1246100" cy="1246100"/>
      </dsp:txXfrm>
    </dsp:sp>
    <dsp:sp modelId="{C0EF13EB-35D6-4B29-866C-497A39C0E145}">
      <dsp:nvSpPr>
        <dsp:cNvPr id="0" name=""/>
        <dsp:cNvSpPr/>
      </dsp:nvSpPr>
      <dsp:spPr>
        <a:xfrm>
          <a:off x="1029322" y="622"/>
          <a:ext cx="6094754" cy="6094754"/>
        </a:xfrm>
        <a:prstGeom prst="circularArrow">
          <a:avLst>
            <a:gd name="adj1" fmla="val 3987"/>
            <a:gd name="adj2" fmla="val 250084"/>
            <a:gd name="adj3" fmla="val 20574027"/>
            <a:gd name="adj4" fmla="val 18982076"/>
            <a:gd name="adj5" fmla="val 4651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6A6F84-4993-4B71-8FA8-0F9389AAF597}">
      <dsp:nvSpPr>
        <dsp:cNvPr id="0" name=""/>
        <dsp:cNvSpPr/>
      </dsp:nvSpPr>
      <dsp:spPr>
        <a:xfrm>
          <a:off x="6237787" y="2424949"/>
          <a:ext cx="1246100" cy="1246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Menahan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untuk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membuang</a:t>
          </a:r>
          <a:r>
            <a:rPr lang="en-US" sz="1400" kern="1200" dirty="0" smtClean="0"/>
            <a:t> air </a:t>
          </a:r>
          <a:r>
            <a:rPr lang="en-US" sz="1400" kern="1200" dirty="0" err="1" smtClean="0"/>
            <a:t>besar</a:t>
          </a:r>
          <a:endParaRPr lang="en-US" sz="1400" kern="1200" dirty="0"/>
        </a:p>
      </dsp:txBody>
      <dsp:txXfrm>
        <a:off x="6237787" y="2424949"/>
        <a:ext cx="1246100" cy="1246100"/>
      </dsp:txXfrm>
    </dsp:sp>
    <dsp:sp modelId="{7004FD3A-C3A7-42FF-81AC-9623B66697EC}">
      <dsp:nvSpPr>
        <dsp:cNvPr id="0" name=""/>
        <dsp:cNvSpPr/>
      </dsp:nvSpPr>
      <dsp:spPr>
        <a:xfrm>
          <a:off x="1033729" y="-18266"/>
          <a:ext cx="6094754" cy="6094754"/>
        </a:xfrm>
        <a:prstGeom prst="circularArrow">
          <a:avLst>
            <a:gd name="adj1" fmla="val 3987"/>
            <a:gd name="adj2" fmla="val 250084"/>
            <a:gd name="adj3" fmla="val 2455309"/>
            <a:gd name="adj4" fmla="val 799839"/>
            <a:gd name="adj5" fmla="val 4651"/>
          </a:avLst>
        </a:prstGeom>
        <a:solidFill>
          <a:schemeClr val="accent2">
            <a:hueOff val="3801768"/>
            <a:satOff val="-7337"/>
            <a:lumOff val="-9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2BC16F-BE9C-44A6-9603-139AED775239}">
      <dsp:nvSpPr>
        <dsp:cNvPr id="0" name=""/>
        <dsp:cNvSpPr/>
      </dsp:nvSpPr>
      <dsp:spPr>
        <a:xfrm>
          <a:off x="4800598" y="4849895"/>
          <a:ext cx="1246100" cy="1246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Kekurangan</a:t>
          </a:r>
          <a:r>
            <a:rPr lang="en-US" sz="1400" kern="1200" dirty="0" smtClean="0"/>
            <a:t> air</a:t>
          </a:r>
          <a:endParaRPr lang="en-US" sz="1400" kern="1200" dirty="0"/>
        </a:p>
      </dsp:txBody>
      <dsp:txXfrm>
        <a:off x="4800598" y="4849895"/>
        <a:ext cx="1246100" cy="1246100"/>
      </dsp:txXfrm>
    </dsp:sp>
    <dsp:sp modelId="{66E3ECF6-629C-44B6-AC46-640522133028}">
      <dsp:nvSpPr>
        <dsp:cNvPr id="0" name=""/>
        <dsp:cNvSpPr/>
      </dsp:nvSpPr>
      <dsp:spPr>
        <a:xfrm>
          <a:off x="1010309" y="-4768"/>
          <a:ext cx="6094754" cy="6094754"/>
        </a:xfrm>
        <a:prstGeom prst="circularArrow">
          <a:avLst>
            <a:gd name="adj1" fmla="val 3987"/>
            <a:gd name="adj2" fmla="val 250084"/>
            <a:gd name="adj3" fmla="val 6087578"/>
            <a:gd name="adj4" fmla="val 4471432"/>
            <a:gd name="adj5" fmla="val 4651"/>
          </a:avLst>
        </a:prstGeom>
        <a:solidFill>
          <a:schemeClr val="accent2">
            <a:hueOff val="7603537"/>
            <a:satOff val="-14674"/>
            <a:lumOff val="-18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BAB247-FE5B-4C37-ABBB-6A0800383D41}">
      <dsp:nvSpPr>
        <dsp:cNvPr id="0" name=""/>
        <dsp:cNvSpPr/>
      </dsp:nvSpPr>
      <dsp:spPr>
        <a:xfrm>
          <a:off x="2061580" y="4836084"/>
          <a:ext cx="1246100" cy="1246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Penyakit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atau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keadaan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tertentu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seperti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strok</a:t>
          </a:r>
          <a:endParaRPr lang="en-US" sz="1400" kern="1200" dirty="0"/>
        </a:p>
      </dsp:txBody>
      <dsp:txXfrm>
        <a:off x="2061580" y="4836084"/>
        <a:ext cx="1246100" cy="1246100"/>
      </dsp:txXfrm>
    </dsp:sp>
    <dsp:sp modelId="{5E0D6B1C-3D4C-4150-824A-021D19E39A70}">
      <dsp:nvSpPr>
        <dsp:cNvPr id="0" name=""/>
        <dsp:cNvSpPr/>
      </dsp:nvSpPr>
      <dsp:spPr>
        <a:xfrm>
          <a:off x="1029322" y="622"/>
          <a:ext cx="6094754" cy="6094754"/>
        </a:xfrm>
        <a:prstGeom prst="circularArrow">
          <a:avLst>
            <a:gd name="adj1" fmla="val 3987"/>
            <a:gd name="adj2" fmla="val 250084"/>
            <a:gd name="adj3" fmla="val 9774027"/>
            <a:gd name="adj4" fmla="val 8182076"/>
            <a:gd name="adj5" fmla="val 4651"/>
          </a:avLst>
        </a:prstGeom>
        <a:solidFill>
          <a:schemeClr val="accent2">
            <a:hueOff val="11405305"/>
            <a:satOff val="-22012"/>
            <a:lumOff val="-28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61F703-9667-4377-93DE-96EC28DFB876}">
      <dsp:nvSpPr>
        <dsp:cNvPr id="0" name=""/>
        <dsp:cNvSpPr/>
      </dsp:nvSpPr>
      <dsp:spPr>
        <a:xfrm>
          <a:off x="669511" y="2424949"/>
          <a:ext cx="1246100" cy="1246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Masalah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dengan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kolon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rektum</a:t>
          </a:r>
          <a:endParaRPr lang="en-US" sz="1400" kern="1200" dirty="0"/>
        </a:p>
      </dsp:txBody>
      <dsp:txXfrm>
        <a:off x="669511" y="2424949"/>
        <a:ext cx="1246100" cy="1246100"/>
      </dsp:txXfrm>
    </dsp:sp>
    <dsp:sp modelId="{E22B3740-54AE-4B9B-A746-EEAE2E16915E}">
      <dsp:nvSpPr>
        <dsp:cNvPr id="0" name=""/>
        <dsp:cNvSpPr/>
      </dsp:nvSpPr>
      <dsp:spPr>
        <a:xfrm>
          <a:off x="1029322" y="622"/>
          <a:ext cx="6094754" cy="6094754"/>
        </a:xfrm>
        <a:prstGeom prst="circularArrow">
          <a:avLst>
            <a:gd name="adj1" fmla="val 3987"/>
            <a:gd name="adj2" fmla="val 250084"/>
            <a:gd name="adj3" fmla="val 13167841"/>
            <a:gd name="adj4" fmla="val 11575889"/>
            <a:gd name="adj5" fmla="val 4651"/>
          </a:avLst>
        </a:prstGeom>
        <a:solidFill>
          <a:schemeClr val="accent2">
            <a:hueOff val="15207073"/>
            <a:satOff val="-29349"/>
            <a:lumOff val="-376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CEBEA7-8FD9-4995-8EBE-D2578B983A07}">
      <dsp:nvSpPr>
        <dsp:cNvPr id="0" name=""/>
        <dsp:cNvSpPr/>
      </dsp:nvSpPr>
      <dsp:spPr>
        <a:xfrm>
          <a:off x="2061580" y="13815"/>
          <a:ext cx="1246100" cy="1246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Masalah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dengan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fungsi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usus</a:t>
          </a:r>
          <a:r>
            <a:rPr lang="en-US" sz="1400" kern="1200" dirty="0" smtClean="0"/>
            <a:t> (</a:t>
          </a:r>
          <a:r>
            <a:rPr lang="en-US" sz="1400" kern="1200" dirty="0" err="1" smtClean="0"/>
            <a:t>sembelit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kronik</a:t>
          </a:r>
          <a:r>
            <a:rPr lang="en-US" sz="1400" kern="1200" dirty="0" smtClean="0"/>
            <a:t> yang </a:t>
          </a:r>
          <a:r>
            <a:rPr lang="en-US" sz="1400" kern="1200" dirty="0" err="1" smtClean="0"/>
            <a:t>secara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tiba-tiba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tanpa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sebab</a:t>
          </a:r>
          <a:r>
            <a:rPr lang="en-US" sz="1400" kern="1200" dirty="0" smtClean="0"/>
            <a:t>)</a:t>
          </a:r>
          <a:endParaRPr lang="en-US" sz="1400" kern="1200" dirty="0"/>
        </a:p>
      </dsp:txBody>
      <dsp:txXfrm>
        <a:off x="2061580" y="13815"/>
        <a:ext cx="1246100" cy="1246100"/>
      </dsp:txXfrm>
    </dsp:sp>
    <dsp:sp modelId="{FEC1DAB1-14C1-464F-B5FA-5DF9F798FEEB}">
      <dsp:nvSpPr>
        <dsp:cNvPr id="0" name=""/>
        <dsp:cNvSpPr/>
      </dsp:nvSpPr>
      <dsp:spPr>
        <a:xfrm>
          <a:off x="1029322" y="622"/>
          <a:ext cx="6094754" cy="6094754"/>
        </a:xfrm>
        <a:prstGeom prst="circularArrow">
          <a:avLst>
            <a:gd name="adj1" fmla="val 3987"/>
            <a:gd name="adj2" fmla="val 250084"/>
            <a:gd name="adj3" fmla="val 16911980"/>
            <a:gd name="adj4" fmla="val 15237937"/>
            <a:gd name="adj5" fmla="val 4651"/>
          </a:avLst>
        </a:prstGeom>
        <a:solidFill>
          <a:schemeClr val="accent2">
            <a:hueOff val="19008842"/>
            <a:satOff val="-36686"/>
            <a:lumOff val="-47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D19C1AF-39B3-4361-945D-F87870E16016}">
      <dsp:nvSpPr>
        <dsp:cNvPr id="0" name=""/>
        <dsp:cNvSpPr/>
      </dsp:nvSpPr>
      <dsp:spPr>
        <a:xfrm>
          <a:off x="0" y="150875"/>
          <a:ext cx="4498848" cy="4498848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7E5367-D641-4388-8FB1-0EE104DA213E}">
      <dsp:nvSpPr>
        <dsp:cNvPr id="0" name=""/>
        <dsp:cNvSpPr/>
      </dsp:nvSpPr>
      <dsp:spPr>
        <a:xfrm>
          <a:off x="2249424" y="150875"/>
          <a:ext cx="5248656" cy="449884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kern="1200" dirty="0" err="1" smtClean="0"/>
            <a:t>buasir</a:t>
          </a:r>
          <a:r>
            <a:rPr lang="en-US" sz="5500" kern="1200" dirty="0" smtClean="0"/>
            <a:t> </a:t>
          </a:r>
          <a:endParaRPr lang="en-US" sz="5500" kern="1200" dirty="0"/>
        </a:p>
      </dsp:txBody>
      <dsp:txXfrm>
        <a:off x="2249424" y="150875"/>
        <a:ext cx="5248656" cy="2136952"/>
      </dsp:txXfrm>
    </dsp:sp>
    <dsp:sp modelId="{CCAAF229-1E39-4F7A-8482-6D4D99AA00F9}">
      <dsp:nvSpPr>
        <dsp:cNvPr id="0" name=""/>
        <dsp:cNvSpPr/>
      </dsp:nvSpPr>
      <dsp:spPr>
        <a:xfrm>
          <a:off x="1180947" y="2287828"/>
          <a:ext cx="2136952" cy="2136952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-16826439"/>
            <a:satOff val="-8652"/>
            <a:lumOff val="-372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9D02D3-A6BE-4BC4-9FB0-204388595ED9}">
      <dsp:nvSpPr>
        <dsp:cNvPr id="0" name=""/>
        <dsp:cNvSpPr/>
      </dsp:nvSpPr>
      <dsp:spPr>
        <a:xfrm>
          <a:off x="2249424" y="2287828"/>
          <a:ext cx="5248656" cy="213695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16826439"/>
              <a:satOff val="-8652"/>
              <a:lumOff val="-3725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kern="1200" dirty="0" err="1" smtClean="0"/>
            <a:t>rektum</a:t>
          </a:r>
          <a:r>
            <a:rPr lang="en-US" sz="5500" kern="1200" dirty="0" smtClean="0"/>
            <a:t> </a:t>
          </a:r>
          <a:r>
            <a:rPr lang="en-US" sz="5500" kern="1200" dirty="0" err="1" smtClean="0"/>
            <a:t>terkeluar</a:t>
          </a:r>
          <a:r>
            <a:rPr lang="en-US" sz="5500" kern="1200" dirty="0" smtClean="0"/>
            <a:t> (</a:t>
          </a:r>
          <a:r>
            <a:rPr lang="en-US" sz="5500" kern="1200" dirty="0" err="1" smtClean="0"/>
            <a:t>terjatuh</a:t>
          </a:r>
          <a:r>
            <a:rPr lang="en-US" sz="5500" kern="1200" dirty="0" smtClean="0"/>
            <a:t>)</a:t>
          </a:r>
          <a:endParaRPr lang="en-US" sz="5500" kern="1200" dirty="0"/>
        </a:p>
      </dsp:txBody>
      <dsp:txXfrm>
        <a:off x="2249424" y="2287828"/>
        <a:ext cx="5248656" cy="2136952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2F04829-0150-483F-8B17-41D68BFF2C9E}">
      <dsp:nvSpPr>
        <dsp:cNvPr id="0" name=""/>
        <dsp:cNvSpPr/>
      </dsp:nvSpPr>
      <dsp:spPr>
        <a:xfrm>
          <a:off x="514349" y="1409699"/>
          <a:ext cx="4229100" cy="4229100"/>
        </a:xfrm>
        <a:prstGeom prst="ellipse">
          <a:avLst/>
        </a:prstGeom>
        <a:solidFill>
          <a:srgbClr val="FF0000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0670D7-A331-4CE8-AC56-EDB810E7813C}">
      <dsp:nvSpPr>
        <dsp:cNvPr id="0" name=""/>
        <dsp:cNvSpPr/>
      </dsp:nvSpPr>
      <dsp:spPr>
        <a:xfrm>
          <a:off x="1118758" y="2014108"/>
          <a:ext cx="3020282" cy="3020282"/>
        </a:xfrm>
        <a:prstGeom prst="ellipse">
          <a:avLst/>
        </a:prstGeom>
        <a:solidFill>
          <a:schemeClr val="accent2">
            <a:hueOff val="12672561"/>
            <a:satOff val="-24457"/>
            <a:lumOff val="-314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2B71E9-8800-4DDC-9199-B9217D288BE0}">
      <dsp:nvSpPr>
        <dsp:cNvPr id="0" name=""/>
        <dsp:cNvSpPr/>
      </dsp:nvSpPr>
      <dsp:spPr>
        <a:xfrm>
          <a:off x="1722815" y="2618165"/>
          <a:ext cx="1812169" cy="1812169"/>
        </a:xfrm>
        <a:prstGeom prst="ellipse">
          <a:avLst/>
        </a:prstGeom>
        <a:solidFill>
          <a:schemeClr val="accent2">
            <a:hueOff val="6336281"/>
            <a:satOff val="-12229"/>
            <a:lumOff val="-157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C88A8B-F603-4187-BE0D-7417E3727AD7}">
      <dsp:nvSpPr>
        <dsp:cNvPr id="0" name=""/>
        <dsp:cNvSpPr/>
      </dsp:nvSpPr>
      <dsp:spPr>
        <a:xfrm>
          <a:off x="2326871" y="3222221"/>
          <a:ext cx="604056" cy="60405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5E0BEA-9012-4E8A-8265-D57EA1562385}">
      <dsp:nvSpPr>
        <dsp:cNvPr id="0" name=""/>
        <dsp:cNvSpPr/>
      </dsp:nvSpPr>
      <dsp:spPr>
        <a:xfrm>
          <a:off x="5448299" y="0"/>
          <a:ext cx="2114550" cy="1011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2286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Sembelit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masih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baru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jarang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berlaku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kepada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anda</a:t>
          </a:r>
          <a:endParaRPr lang="en-US" sz="1800" kern="1200" dirty="0"/>
        </a:p>
      </dsp:txBody>
      <dsp:txXfrm>
        <a:off x="5448299" y="0"/>
        <a:ext cx="2114550" cy="1011459"/>
      </dsp:txXfrm>
    </dsp:sp>
    <dsp:sp modelId="{E0661EE8-3A07-49F6-8C30-AC4179F4C0F9}">
      <dsp:nvSpPr>
        <dsp:cNvPr id="0" name=""/>
        <dsp:cNvSpPr/>
      </dsp:nvSpPr>
      <dsp:spPr>
        <a:xfrm>
          <a:off x="4919662" y="505729"/>
          <a:ext cx="52863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4501F0-1B8F-4EBF-A637-C02BD99405A2}">
      <dsp:nvSpPr>
        <dsp:cNvPr id="0" name=""/>
        <dsp:cNvSpPr/>
      </dsp:nvSpPr>
      <dsp:spPr>
        <a:xfrm rot="5400000">
          <a:off x="2262378" y="838771"/>
          <a:ext cx="2988563" cy="2326005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259377-D9B5-4FF3-ADDE-9236F1451F13}">
      <dsp:nvSpPr>
        <dsp:cNvPr id="0" name=""/>
        <dsp:cNvSpPr/>
      </dsp:nvSpPr>
      <dsp:spPr>
        <a:xfrm>
          <a:off x="5448299" y="1011459"/>
          <a:ext cx="2114550" cy="1011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2286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Anda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mengalami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sembelit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selama</a:t>
          </a:r>
          <a:r>
            <a:rPr lang="en-US" sz="1800" kern="1200" dirty="0" smtClean="0"/>
            <a:t> 3 </a:t>
          </a:r>
          <a:r>
            <a:rPr lang="en-US" sz="1800" kern="1200" dirty="0" err="1" smtClean="0"/>
            <a:t>minggu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atau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lebih</a:t>
          </a:r>
          <a:endParaRPr lang="en-US" sz="1800" kern="1200" dirty="0"/>
        </a:p>
      </dsp:txBody>
      <dsp:txXfrm>
        <a:off x="5448299" y="1011459"/>
        <a:ext cx="2114550" cy="1011459"/>
      </dsp:txXfrm>
    </dsp:sp>
    <dsp:sp modelId="{1D5B5F70-869C-4062-86C4-9E3302EEB9E8}">
      <dsp:nvSpPr>
        <dsp:cNvPr id="0" name=""/>
        <dsp:cNvSpPr/>
      </dsp:nvSpPr>
      <dsp:spPr>
        <a:xfrm>
          <a:off x="4919662" y="1517189"/>
          <a:ext cx="52863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F0D0BA-0EAB-4680-9328-CE66A8EDBE15}">
      <dsp:nvSpPr>
        <dsp:cNvPr id="0" name=""/>
        <dsp:cNvSpPr/>
      </dsp:nvSpPr>
      <dsp:spPr>
        <a:xfrm rot="5400000">
          <a:off x="2779737" y="1833667"/>
          <a:ext cx="2454287" cy="1822037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0B5AC3-0287-48A2-9661-B5D4B732B5C2}">
      <dsp:nvSpPr>
        <dsp:cNvPr id="0" name=""/>
        <dsp:cNvSpPr/>
      </dsp:nvSpPr>
      <dsp:spPr>
        <a:xfrm>
          <a:off x="5448299" y="2022919"/>
          <a:ext cx="2114550" cy="1011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2286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Anda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dalam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kesakitan</a:t>
          </a:r>
          <a:endParaRPr lang="en-US" sz="1800" kern="1200" dirty="0"/>
        </a:p>
      </dsp:txBody>
      <dsp:txXfrm>
        <a:off x="5448299" y="2022919"/>
        <a:ext cx="2114550" cy="1011459"/>
      </dsp:txXfrm>
    </dsp:sp>
    <dsp:sp modelId="{6E986471-8BF7-4DAB-8F44-4FCC548A4FDD}">
      <dsp:nvSpPr>
        <dsp:cNvPr id="0" name=""/>
        <dsp:cNvSpPr/>
      </dsp:nvSpPr>
      <dsp:spPr>
        <a:xfrm>
          <a:off x="4919662" y="2528649"/>
          <a:ext cx="52863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B1279E-BD11-4EDD-8BE9-FC627FA05DC1}">
      <dsp:nvSpPr>
        <dsp:cNvPr id="0" name=""/>
        <dsp:cNvSpPr/>
      </dsp:nvSpPr>
      <dsp:spPr>
        <a:xfrm rot="5400000">
          <a:off x="3280533" y="2760897"/>
          <a:ext cx="1872081" cy="1406175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D9102F-050A-4675-B9C6-5BBB5DACFDFF}">
      <dsp:nvSpPr>
        <dsp:cNvPr id="0" name=""/>
        <dsp:cNvSpPr/>
      </dsp:nvSpPr>
      <dsp:spPr>
        <a:xfrm>
          <a:off x="5448299" y="3034379"/>
          <a:ext cx="2114550" cy="1011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2286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Anda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mendapati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najis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anda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berdarah</a:t>
          </a:r>
          <a:endParaRPr lang="en-US" sz="1800" kern="1200" dirty="0"/>
        </a:p>
      </dsp:txBody>
      <dsp:txXfrm>
        <a:off x="5448299" y="3034379"/>
        <a:ext cx="2114550" cy="1011459"/>
      </dsp:txXfrm>
    </dsp:sp>
    <dsp:sp modelId="{6BE1BFB5-0721-4CE2-AA0E-4ADEDA16B876}">
      <dsp:nvSpPr>
        <dsp:cNvPr id="0" name=""/>
        <dsp:cNvSpPr/>
      </dsp:nvSpPr>
      <dsp:spPr>
        <a:xfrm>
          <a:off x="4919662" y="3540109"/>
          <a:ext cx="52863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AF6AAC-DB00-47B6-93DA-99210154007A}">
      <dsp:nvSpPr>
        <dsp:cNvPr id="0" name=""/>
        <dsp:cNvSpPr/>
      </dsp:nvSpPr>
      <dsp:spPr>
        <a:xfrm rot="5400000">
          <a:off x="3782527" y="3691792"/>
          <a:ext cx="1286774" cy="98256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EE263E3-E402-41D7-A664-5B8563726216}">
      <dsp:nvSpPr>
        <dsp:cNvPr id="0" name=""/>
        <dsp:cNvSpPr/>
      </dsp:nvSpPr>
      <dsp:spPr>
        <a:xfrm>
          <a:off x="3230880" y="0"/>
          <a:ext cx="1615439" cy="1158240"/>
        </a:xfrm>
        <a:prstGeom prst="trapezoid">
          <a:avLst>
            <a:gd name="adj" fmla="val 6973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Makan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banyak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kekacang</a:t>
          </a:r>
          <a:r>
            <a:rPr lang="en-US" sz="1700" kern="1200" dirty="0" smtClean="0"/>
            <a:t>, </a:t>
          </a:r>
          <a:r>
            <a:rPr lang="en-US" sz="1700" kern="1200" dirty="0" err="1" smtClean="0"/>
            <a:t>bijirin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penuh</a:t>
          </a:r>
          <a:r>
            <a:rPr lang="en-US" sz="1700" kern="1200" dirty="0" smtClean="0"/>
            <a:t>, </a:t>
          </a:r>
          <a:r>
            <a:rPr lang="en-US" sz="1700" kern="1200" dirty="0" err="1" smtClean="0"/>
            <a:t>buahan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segar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dan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sayuran</a:t>
          </a:r>
          <a:endParaRPr lang="en-US" sz="1700" kern="1200" dirty="0"/>
        </a:p>
      </dsp:txBody>
      <dsp:txXfrm>
        <a:off x="3230880" y="0"/>
        <a:ext cx="1615439" cy="1158240"/>
      </dsp:txXfrm>
    </dsp:sp>
    <dsp:sp modelId="{8DB3FD31-C9F7-4E21-968B-D432CDA29E5A}">
      <dsp:nvSpPr>
        <dsp:cNvPr id="0" name=""/>
        <dsp:cNvSpPr/>
      </dsp:nvSpPr>
      <dsp:spPr>
        <a:xfrm>
          <a:off x="2423160" y="1158240"/>
          <a:ext cx="3230879" cy="1158240"/>
        </a:xfrm>
        <a:prstGeom prst="trapezoid">
          <a:avLst>
            <a:gd name="adj" fmla="val 69737"/>
          </a:avLst>
        </a:prstGeom>
        <a:solidFill>
          <a:schemeClr val="accent2">
            <a:hueOff val="4752210"/>
            <a:satOff val="-9171"/>
            <a:lumOff val="-117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Minum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banyak</a:t>
          </a:r>
          <a:r>
            <a:rPr lang="en-US" sz="1700" kern="1200" dirty="0" smtClean="0"/>
            <a:t> air</a:t>
          </a:r>
          <a:endParaRPr lang="en-US" sz="1700" kern="1200" dirty="0"/>
        </a:p>
      </dsp:txBody>
      <dsp:txXfrm>
        <a:off x="2988564" y="1158240"/>
        <a:ext cx="2100072" cy="1158240"/>
      </dsp:txXfrm>
    </dsp:sp>
    <dsp:sp modelId="{12F6C9B8-0BCD-4A4B-B6F0-8EF4B54379E7}">
      <dsp:nvSpPr>
        <dsp:cNvPr id="0" name=""/>
        <dsp:cNvSpPr/>
      </dsp:nvSpPr>
      <dsp:spPr>
        <a:xfrm>
          <a:off x="1615440" y="2316480"/>
          <a:ext cx="4846319" cy="1158240"/>
        </a:xfrm>
        <a:prstGeom prst="trapezoid">
          <a:avLst>
            <a:gd name="adj" fmla="val 69737"/>
          </a:avLst>
        </a:prstGeom>
        <a:solidFill>
          <a:schemeClr val="accent2">
            <a:hueOff val="9504421"/>
            <a:satOff val="-18343"/>
            <a:lumOff val="-235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Lakukan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senaman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secara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berkala</a:t>
          </a:r>
          <a:endParaRPr lang="en-US" sz="1700" kern="1200" dirty="0"/>
        </a:p>
      </dsp:txBody>
      <dsp:txXfrm>
        <a:off x="2463546" y="2316480"/>
        <a:ext cx="3150108" cy="1158240"/>
      </dsp:txXfrm>
    </dsp:sp>
    <dsp:sp modelId="{1068F249-3197-43B4-B13A-A1DE98FBF2AB}">
      <dsp:nvSpPr>
        <dsp:cNvPr id="0" name=""/>
        <dsp:cNvSpPr/>
      </dsp:nvSpPr>
      <dsp:spPr>
        <a:xfrm>
          <a:off x="807720" y="3474719"/>
          <a:ext cx="6461759" cy="1158240"/>
        </a:xfrm>
        <a:prstGeom prst="trapezoid">
          <a:avLst>
            <a:gd name="adj" fmla="val 69737"/>
          </a:avLst>
        </a:prstGeom>
        <a:solidFill>
          <a:schemeClr val="accent2">
            <a:hueOff val="14256631"/>
            <a:satOff val="-27514"/>
            <a:lumOff val="-3532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Jangan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menahan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untuk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membuang</a:t>
          </a:r>
          <a:r>
            <a:rPr lang="en-US" sz="1700" kern="1200" dirty="0" smtClean="0"/>
            <a:t> air </a:t>
          </a:r>
          <a:r>
            <a:rPr lang="en-US" sz="1700" kern="1200" dirty="0" err="1" smtClean="0"/>
            <a:t>besar</a:t>
          </a:r>
          <a:endParaRPr lang="en-US" sz="1700" kern="1200" dirty="0"/>
        </a:p>
      </dsp:txBody>
      <dsp:txXfrm>
        <a:off x="1938528" y="3474719"/>
        <a:ext cx="4200144" cy="1158240"/>
      </dsp:txXfrm>
    </dsp:sp>
    <dsp:sp modelId="{98515DB3-AC41-454D-A84C-B0BFA980AE21}">
      <dsp:nvSpPr>
        <dsp:cNvPr id="0" name=""/>
        <dsp:cNvSpPr/>
      </dsp:nvSpPr>
      <dsp:spPr>
        <a:xfrm>
          <a:off x="0" y="4632960"/>
          <a:ext cx="8077200" cy="1158240"/>
        </a:xfrm>
        <a:prstGeom prst="trapezoid">
          <a:avLst>
            <a:gd name="adj" fmla="val 69737"/>
          </a:avLst>
        </a:prstGeom>
        <a:solidFill>
          <a:schemeClr val="accent2">
            <a:hueOff val="19008842"/>
            <a:satOff val="-36686"/>
            <a:lumOff val="-471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Sekiranya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tabiat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membuang</a:t>
          </a:r>
          <a:r>
            <a:rPr lang="en-US" sz="1700" kern="1200" dirty="0" smtClean="0"/>
            <a:t> air </a:t>
          </a:r>
          <a:r>
            <a:rPr lang="en-US" sz="1700" kern="1200" dirty="0" err="1" smtClean="0"/>
            <a:t>besar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anda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berubah</a:t>
          </a:r>
          <a:r>
            <a:rPr lang="en-US" sz="1700" kern="1200" dirty="0" smtClean="0"/>
            <a:t>, </a:t>
          </a:r>
          <a:r>
            <a:rPr lang="en-US" sz="1700" kern="1200" dirty="0" err="1" smtClean="0"/>
            <a:t>dapatkan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pemeriksaan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doktor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anda</a:t>
          </a:r>
          <a:endParaRPr lang="en-US" sz="1700" kern="1200" dirty="0"/>
        </a:p>
      </dsp:txBody>
      <dsp:txXfrm>
        <a:off x="1413509" y="4632960"/>
        <a:ext cx="5250180" cy="1158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DC4640-54E7-4A76-B455-90260FF4E674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64FCE3-91D1-43CF-ABC1-E0E527CA1F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DC4640-54E7-4A76-B455-90260FF4E674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64FCE3-91D1-43CF-ABC1-E0E527CA1F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DC4640-54E7-4A76-B455-90260FF4E674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64FCE3-91D1-43CF-ABC1-E0E527CA1F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DC4640-54E7-4A76-B455-90260FF4E674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64FCE3-91D1-43CF-ABC1-E0E527CA1F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DC4640-54E7-4A76-B455-90260FF4E674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64FCE3-91D1-43CF-ABC1-E0E527CA1F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DC4640-54E7-4A76-B455-90260FF4E674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64FCE3-91D1-43CF-ABC1-E0E527CA1F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DC4640-54E7-4A76-B455-90260FF4E674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64FCE3-91D1-43CF-ABC1-E0E527CA1F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DC4640-54E7-4A76-B455-90260FF4E674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64FCE3-91D1-43CF-ABC1-E0E527CA1F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DC4640-54E7-4A76-B455-90260FF4E674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64FCE3-91D1-43CF-ABC1-E0E527CA1F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DC4640-54E7-4A76-B455-90260FF4E674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64FCE3-91D1-43CF-ABC1-E0E527CA1F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DC4640-54E7-4A76-B455-90260FF4E674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64FCE3-91D1-43CF-ABC1-E0E527CA1F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1DC4640-54E7-4A76-B455-90260FF4E674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64FCE3-91D1-43CF-ABC1-E0E527CA1F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752600"/>
            <a:ext cx="7406640" cy="1472184"/>
          </a:xfrm>
        </p:spPr>
        <p:txBody>
          <a:bodyPr>
            <a:normAutofit fontScale="90000"/>
          </a:bodyPr>
          <a:lstStyle/>
          <a:p>
            <a:r>
              <a:rPr lang="en-US" sz="9800" b="1" dirty="0" smtClean="0"/>
              <a:t>SEMBELIT</a:t>
            </a:r>
            <a:r>
              <a:rPr lang="en-US" sz="9800" dirty="0" smtClean="0"/>
              <a:t/>
            </a:r>
            <a:br>
              <a:rPr lang="en-US" sz="98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1066800" y="5105400"/>
          <a:ext cx="740664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218" name="AutoShape 2" descr="data:image/jpg;base64,/9j/4AAQSkZJRgABAQAAAQABAAD/2wCEAAkGBhQSERUUEhQVFBQVGBcXFBYUFxgYGBUVGhgXFxUXFxcXHSYeFxwjHBUUHy8gIycpLCwsFx4xNTAqNSYrLCkBCQoKDgwOGQ8PGiokHyApLCwsLCwsKSksKSkpLCksKSwsLCwpKSksLCwsLCwsKSksLCwsLCksLCwpLCkpLCksKf/AABEIAMgA+wMBIgACEQEDEQH/xAAbAAABBQEBAAAAAAAAAAAAAAAAAQIDBAYFB//EAEYQAAEDAQQHBAYGCAUFAQAAAAEAAhEDBBIhMQUGQVFhcfAigZGhBxMyscHRQlJykuHxFBYjU2KCwtIzc5OishUkQ2ODVP/EABoBAAIDAQEAAAAAAAAAAAAAAAABAgQFAwb/xAAtEQACAQMDAgUEAgMBAAAAAAAAAQIDBBESITEFQRMVMlFSFCJhoUJxYoGxI//aAAwDAQACEQMRAD8A9U5p1IKnpK1GnTLg0uIjDcDhJjGBwXBrW2o8Y1DdOyn2QQeIxPisiVSNPdnWhbTrek09ptrKftvazg4gHuGZ7lzq+slIeyH1PstgeLy3dslcAUwMhjvzPicUpcuEr34o1IdLX8mdN+sVQzdptbuLnFx72gAf7lTqaXrkQal3HOmwD/leVecE164u5qvuW42NGPYmZbqwN4VXujG6+6WngYaCO78FprFa21GB7cjmNoO0HiFlAruibcKVQhxDWP2kgAPG2TvAjmAu9tXlq0yZTvrSOnXBYwaSUJrXTySrTMIIQgpE8CBCSUFIAlRVApZSPCUllAQJAnIC4YGIhEIJQAShKCiUgElKiUjjAURjKzoUJCIQQq8nnsAgalQAnBc8DAJyQFORn8gIgJwCCOSQF8lc60aAa7Fn7N07PZJ4t+IjvXRKa6sRgIkC84uJutbvMYngNscFoxgp7YJQnKDzFmWtlnfSP7RsAfSGLI+1s74UK0NC3VqnaZTa6mci43HObva3tAj7V2QuZp6nTpuF1oa6C510wDMgS3KTiZ4cVz8u8SajA0o9W8OLdRcFEt8FE6tuPkuW19ckloNUbYaQR3iR4pn/AFNpBOMj2m4hw7l6G36TawWme7MG56zdy+6GyOm6vujrYh1YHDI7N07FwXW57vq0xxxPhkPgpbO8wbz705SAPdsRV6RbVdqawxUus3VLerujS2OsRDqZuE5xlyLciu9onSPrmXohzSWuAykRiOBBBWP0XajDgdmM8Dv44LRaqU4olx+nUe4chDf6SvPU6VSjVlSn2Nm4nSq0o1YdztoJSJxKuGcIklEpUAJKEJZQBDUG5MKmcMFESuMluMCUSgJZUMgAKSUoKCk2AEqs58ngn1nzgow1V6ks7IYBqVACFyGAKcgFKhP8gCckTgEAIAhOAS3UgLZC5+mKVO4fWVnUg4AODSJe0E4BsEz2okY4gLoqm6g812m72GkuvSMTcutbGeBLjOWK1KezEXqbQAABAAAAygbBGxebnSBtNYlxMPrlg2XWAhjfLHmV6UvNNK6KNCrUaMB6wvYR9V/aHgZHctKyWZtLkqXTSjl8ZNgdcrLZ7QLIGubdcKZcALjXnAA4ycTiY+Kpa9aJaX0XtAa+q8UnGM5iCeXxXApW+zOqivaaD3VgQ4ljwGPc3JzmHI4ScYkKDT2s1S11GOaLraZLmgTgd5O05clahSqKWwVKtNx3NpQ0vYbPWFkDmipg0y0mXHIOfEXjO07VwtfNCsollWmA2+4tc0YC9E3gNmEyuU11jqWgWmu+rTfea99NrbzHvbGIcMWgkCQfFP1n1iNse0NF2myboOZJzcYy3RsU6UJqoiFapT8J5wc1tpLXCM3C7G87I716LQp+ooMaGufca0ENiT9YgGJ2neVg6FBt0lzQ47J2Y9clp9R3E0HzkKrro2AQ2QNwmVz6jb4l4vvscrC51QVL23O9Z7U2oLzcuIIO8SDj+alvKhYLG9jnOeWnssYLs5Mvdp0jAm9kMFelZT/BoihIkSlIAQklKkAKJwUsptQbVCXAEcpUShcRgFFWfsCdUfGG1Vw1cakuwwhLdQAlCr4GJKcCiUJgKClCAU4IAVEITggAARCWE4DmkBOVK04KMqVuS0oCEhZnWuzC8x2GILT3doH/AJeIWmhZ7WaoJY3aAXeOA9xWhZ58aOCrdJeFLJj61jN6YDhsBwg7d4KBTd9Ru3N3hkFrtAaLp1Kd91Jz3BzgYfDdhHZvAZEBdGpoKzxjQqDiwuP/ABeStqV3GMmsMzY2U5xTyjzp1ldOIbHAknzw63qSnZsN3U9b+a7un9HMovFwuuuBN1wIc2IEYiYxzzHJZ/SFrututxccIGPLAdBXIVIuGsoVaM1U0P8ARA6pUcXCndLcoO07weW/3ra6uW2hRoU6XrWhwGN/sFzj2nEB2eJ8Fh220UhdeCCJm8CDenHZvUtLTDJi93SOuuKqV6ULhestUJ1Ld+jY3tq1ns1MSarTwZLz/tlUqmvVmH0nn+Q/GFjbdWplhm7O+II3ZddyzXrFkV7Xwcb5yb1nUhcZ2awepD0gWb/2fc/FWKOu1kcf8Qt+0x484heXU7N2Q55ug5bzy4KGRvKqOKL/ANPE9qsmlqNX/Cq038GuBPgORVuV4U6ea62jdbbTRgNqkj6r+2OXaxHcQjQc5W7XB7AEELFaJ9JLHGLQy4frslze9uY81sLJbadVodTc17TtaQQoNNFdxceRUyq+Etd8HDaq4VKpLGyEBbKitFYMaXOyGfuUwC4ut9S7ZnfxFo/q/pXGENUksEitaNc6TCRdcccTLQq1TXsfRYNs3nfAD4rzmu8yeaivlaytKaIaz0Kpr4+77DJ4BxHvVY+kKpuZ4H5rGWYPe4NYC5xyASmsZIeMcjwU/p6fsGo3FP0iOwllM7/aE+ZhXLP6Qm/Tp/cePiMF57SY0ySTd4Z9Zo/SAMGs73GUnbU32DUesWXXGzPgFxYTneGA5uEgLsULU14DmODmnItII8QvEP007IHIKezaXqU3XmOLTvaSD3xs4KvOxT9LHqPbxklWG1R11qVarKNYNdemH+yZAJAIGBmNwW7Dln1KbpvDJLcmUjMkxOYrseSILGaZtN6o47Jgcm4e+fHmtovPra71byx+DmmJO0bCN8iD3wtjpqj4mWZ9+5eHhE1HSVam26x7mjPA7czOf5b1YpayWhp/xJG5zWHzAB88vBcapb2RAxOwNz7oVuxaAtFc4tNFm1zx2iM+y3Pxha1V28VmeDOpfUSaUWyPTGmqloqNEB7/AGWNYD3mCT3nKBshdKz6H/QrNUruIdaLph2YYTAhvecTthdzRWgqVnHYEuPtPdi53fsHAQpdJ2T1tGpT+u0gc4w84WLXuta0R2ia9C3UJa5bs8ZttoLnEkqocFLVkEg4HaNxUTviuO5trDEcUgCRxTQhtkkkuCevWJidwEKENTTwStdJUcDz7jkokkAZnDmkccV1NCWEucKjh2R7PE7xyxVm3ourNRRTvbqNvTcnz2Oe+mWyCCCNisWHSFSi6/Se5jt7TE8xk4c5WgtVjZUEOHIjZyPUjkuJb9Fup45t3jZz+eStXFjKG8d0Z9p1WlX+yps/0a3RPpBDgG2kXT+8YMDxc3Z3YclraFRr2hzSHNOIIMgjeCvFwV0dD6wVbMZpuwObHYtd3bDxELDq2ye65NOVHvE9cAWa19r3aLBObiecA/EhXtAay0rUOybtQDtUycRxB+kOK5HpEeLlMHPtnmOyD8FWowxVSZWawecPMppKc5uPvTLq2jidDQtrFKreI2EZxnmJ2T8VdfYKFof+wqFj3HCnWwk7A2oMPELhAJ4aQcDBHkd6RJMsVqJp3mObDg6HDiMwoBmpa9QuxcSXOJJJ2nDHyUIb0ExCnLroJbwTI8vwnklDUAdbVq1XLXQdMRUZ4EwcuBK9r7vevCLG+69jsrrmmduDgfeF7we9ZV8t0ycCYhOYmlK04pxAeSoLRZWPEVGNeNge0O94UxSELssiK9GxMZixjGb7jWt9wUsJYSEp/wBgNKQlOTSUAeU69aING0ucBDakvbGX8Y7jj3hZstMCQROInavbdJaKpV2htZgeAbwBnA9x8tqymndUbjSabTUo/UzfT4sObmjdnG/JWaWmW0ngc7icEmln3POSUhC6Vs0QWi9TN9nmN44rnuCnUoyhyW6F1Ct6X/ojSQlIRdXLBZzkmsVwO/aAuHl3jatVZ67XAXCI3D3cFkmhPpVC3Fpun38xkVo2t14WzWxidQ6a7j7ovf27Gxj89vX4pzW9bOvgea4dk09seO8ZeGYXYs9qa/2SDy7+vFbdOtCovtZ5SrbVKMsTRy9JaEmXU8Dtbs7t3uyXDcwgwRBGEbltRl11+G9c7SeifWC83B4Hjlgetyp3VkprVDk1On9VlSahV3j/AMM3Squa4OaS1wMhwMEcQV1dL6yvtNNgqAX2BwvDAPBuwY2HA81yX5wcxhG4pjhK884aZbrg9bOEascohlF7ghB8V3M1rDwwB80pHmlBReQIkqZN5fFM805z8uQTb3W5AwDYSlqSU4989b+pQGw4YY7sfBe9MMgHDEA48l4GX4Fe+UGdlvIe5Zt6uCUSyUA4pYSFRQx5CQhLKQruIaUx7gASTAEkk4AAZk7lIQsvrnbzDKDf/JLn/wCWDF3+Y+QO9dKdN1JKK7kKk1CLkyDWnTDXU6RoVZF4lxpOyF0hpdd2XiMDhjOxQUtb6vq2l1wEw2bhxdJF72hgY4LOVwBJOBA+l2TP224cpSsxYC8kOInFsg5xPEd0rchZQitMtzGleyk9UdjvfrJaA722EbjT+TgR4rn2jWqre7VWqw7Q1rQ2eEtOHeVSYwb2ngAco+10FPhuHeJ6/JWlZ0+0UVHe1O8iC1VKj6geC03vbLWgF24uAIaTxAG3NV7don1mPZafrDCe4TO9T2y0ta0zmZAHHdh3eATWaTZtMHjh7+pXR0IY09jnG5qJ61z7lBmrv1qg7h+OSmbq6yfbdHIA+/rBXW2tpycO7rrEKUPG/r8j4KKs6PsdX1S6+RRp6BpDO8e8fLop40HS3O+9w5d6uyOuvHuKVp7/AM/n5rorWl8Tk+oXPzZSGh6X1XePXRlSM0VTb7N9p3h2Xkrg59dT58kRy/DLrh4qaoU1wjnK7ryWHLIDLaeO388++UoHXWzhzTKlZozI649bFUOkQcGAvP8ADj+A7122SKuG2crWGgGvDsr2B+C5lKg50XWl3IH35LVULIS6/UguiA3Ahs88zy471dyjDDyWdUsY1Z63sbVDq07ekqSWWu5jbVoipTaHuAE4EZkc9ioNat3pGmDScCcI68lho6Kp3dvGljSXLK6ncZc+RoCWEhaUQqBoklRow5BNEBK7Zy+aZGKBjiUrnpr24JQEgH0WSQN5A8V76GAYbua8K0VQvVqTcTNRgMZ4uC96urOvOUSgPSJZSJAOYghNYnLogEIWa1q0KX/tmubLWXXMfMOF4kQR7JlxGW1aUuXH1jtIFID6zvJoLvgFYt21UWl7nGuouD1GBfZXFwBAABlwDyQdwggQJxS2qoWkkNccsWxETtGee5Wnjr3z8fmmV3w0k9b/AMd/Beu07Hk9W5z2aQOZa8jgwiczIgdY8k51vcfYpuJ+yRv+tHUqew1r1Np4R4YfAeRU4HXXU47URy1yRlhPDRRs9kLSX1CC+NmTRw380p0nSObhyJHz6wU9qd2Ty665xmtjqtRabFZ5a0/s25tBVO8ufpkmlnJbtLf6lvLxgwxfZ3Ym5jyHmE99koj+GcoJGG8Yr0erYaQlxpU8ASSWN2CZOCrWXWWy0qNJrn0XEMbMvZgYBI8VRh1PV/E0fLF8meeiz0/3jhwD/mD+SkFnbsquHMg+PZ6wXoFn1nslV7WNFBznEAAGmSTsgZrQf9JonOjT72N+S6+YL4/sXlf+X6PHv0Zv75/iN/JL+iU/3jz/ADAfDrFewDQtD9zS+435KRuiKI/8VP7jfkjzFfH9h5W/l+jxv1NEQcD9ol3v6xVqlVb9GI3D8F7C2xM+o37o+Se2g0ZNA5AJeZ44iHlGeZs8kZTc44U6hncxx9wThYq5wbZ6x/kcPeAF64AlUH1Oo+EjpHo9Jctnjts1Q0hWbAoFg3Ocwf1Yfmks3oltbvaNJnN5P/FpXsaqW/SbKQ7Tmg7GlwBPIEyVSqV51XmRo0ranRWIo8m0z6MXWaz1Kz67CWNJDWtPajicvBYR7V69rPrRRq0arXVKYdce26XNvTGV0nks7X9GDi1rqNYG8AbtVt04iYlkjyXKVSMPUyTXsYN+AHeo13dKat2ijhUpOgSbzQXMgmJvNEDkcfFcm6NhHXAJqafAEOMylAlSlvXWSQcx808i2OtqbZ71us4/jB+6C74L2sDqF5d6ONFPNqFQscGMY4hxaQCSAAASInEnBepgHorMu3mZKIBCVNUhgEjnpHJpCYBKzus9XtMG4OPiWgY9xWgJWW1mqzVicmtwx2lxV2wWquiney00WcY/l8I6wiMVVfSNWoyi3Oo4A8G5uPcAfcpqz4EnLrrzC62o+jSb1of9KW05+rPaPeRHdxXor2uqNJvu+DBs6LrVV7Iq6ZsQpV3NaIaWse0bsLhH+ye/eqIHXv5/KNy0et1n/wAKpucaZ5PxH+5o8VnC3rx6jmNyj06r4lFfgOo09FbK7jLT7J6658lttVT/ANnQ/wAto8MFiq4wPLrraOS2Opx/7KhthpHeHOB81U6x6Yv8lrpPqkdud6YLKz6jfuj5KRqdC87k9AUdKWQGi+40X2i8yAJvsIe3zaF2aNmZUYHslnrAHSwlpMgGcMPJVoRq5Uhj6JzovLR/lu7dPwa67/Ku9J9gRedZXwLtVwj6zWunngE+nTqDN7T/ACEf1FWAlC7E8EF1+9v3T/clcx+xzR/KT/UpkqQ8FRtnqbav3WAe8lOqWO9m9/IEN9wlWUIGV32FjvaF77RJ95xUdsoAMMADkAFcVa3uhhTXInwZTV+g39uCG4V3YQMJYxw95PeuxC4WrtpYKloBcAXVuyHYXopUwYn2oMhd6FnV862QQQq9bR9N+DqbHA5y1pyx2jgrMpIXHdcAc79XLNn+j0f9NvyVplhY32WMb9loHuCsKOtXawdtzW/aIHvT+5gPAQU6E2FBoYpCSEqQq4RGOC5+m9MMs1IvdjsAGZK6BXnXpUtRvU2jY0nvJg4fyjwXSnHVLAHJ0h6R7Q4m44MGwBow7yCfFUjrrUeZqhrzgJAumBlgMNves49yYtOn/wCbzEr1IqpHTLg0ts1ipuA9oAkXgPaA2xOBMStdYfSXYw0Nu1KTWw1ouAgCMPZJXlLila2XQ0zJgTgncSddrUcqNGNHKh3PYrZrLZbVQeynXZfLZYHm4b7YLfajaAFwKdW8AdhAI9/W4rz+0Xb0DIQDxO1afQml2eqax7gHDDHaNnyVrp+KTcW9mUupUnUipJcHZq5Hbh1181rtSHA2KnwNQeFRyx76gjMZb9nXwK1modSbINwqVQI3Xp+Kl1Zp04/2cOlJqpLK7GkanAJAnhecPQhCqVn+pr06v0HxRqbhJmk7ueS3/wCiuAJtos7XsLHCWuBDhwKcXhgddpTlxNB6RdjRrGatMDHL1jDg2oOcQdzgeC7YcrX5JoVCEIJAhCEAC52mq12mVfc6FjNbdNk/s6Xae8hrBvccBls28gVJe5GTF1eYDRLnAEVHvfiMCLxaMDwaFdFkYB2ZZ/lvczyBhc+y6rvDWtdaHw0AQxrQIGH0pVhurTYxq1Sd8tHkGx1K5OvBkC4xgAAvv5lwOZ3kdZINEEzfqdzoHgFVOrbP3lX7zf7VDU1aP0bTVaN0Uz5lqh4tL2GX2Wdo+s77b3u5e0VDaWsp0nXWNaIIIaAMMvw8lWbq27/9NX7lP5JK2rTnNumu+D7UtbJHAiIw5p+PTXAYLugiTZqM5+rb4QI8oV2QhjAAABgBAHACEsrPb3yAhTSnpjlaEQ2mqGtc5xugCSdw3rwjTDnesILpgmDsOOeO9exa4WpjLLUD5h4uCMO0cQZ2RE9y8UtJxOM/FW7dbZISKrymJ78lG5WUyAh8FcvBpc+ZOTd+Qk4eCplE7EwWBAdqLyZKW8pZIk7LQ4DPNei+ijS73VKlFziWXA5jSTDbroddBym9s3LzVpWu9HWlqdntg9YD22+ra4fRc5zYJG7COC51m3BhFJM9panpGhPAWYWBIToSwlhIZTt+jxUAIcWVGyadQYlhOf2mna04HuVfRWmapq+rey8RgX0e3Tn+I50zwPiVHpmzRUp1XvqvpXg19ENDqZaWuxLWtvHG7mSEHW4AQyk8NGAAo1BhsgXYCs0ntyBom24TBbUB4sdHi2QnG2s3+R+Sy51uP1an+lU/tTv1x/hqf6dT+1dNvclqNN+mt2GeQPyTP0/GAyof5CB4uhZr9cm7b/3H/wBqP13YMy4fyP8A7Ube4ag1m0hXBAYy7ec1jZeMS4homJgY9yj0Jq56pxq1nCpWMwQDdpg5hgOMna447MlWt2n7PWAv1HsLXNc1zG4hzTeGD2kHLaEtj00HWikylXq1Q4vvipTpAABjnAgsptIMhu1ca2WtnsQNKghKEKhgY2EBKgJYAEJUJgJCbJT026kA2E0qO/Cd6wKwmhFXSujKdopOpVBLXeIIyIO8LyDWzVR1keBevtcCWuiDAIBBG8SMvJe0ysj6SdH37M2oBjSdj9h2B8CGnxVilNp8iayePFu9MhX3NULqauajlgrinOG0qfSmjXUahpvBa5sSDsMTHHPML2XVuyWapZaNYUKI7AJIpMkOb7eycwVhdZ9aHWkwRLc2tIED4kx+C5xquTJaDDkJwXRdB+i0dwUJogbAuuog0VAtl6MLAX21rgWj1YLnAtvXm4CASIaZLYOe5Z6z2QuPZaXcGgu9wW99G2iLRStJe+jUZTdTc0uc26JkFuZnYdhzXOpL7WCW56a1PCQJwVDJ3FaU5IE5MBJSylCVAwlOBSICQDapwUUnepauShXKfICknefFITvJQQhcwEallEolMAlAKUpEABQAgohDQCAJqckPWKiMqlqQoQp5EISm1mh7S14DmuBDgdoOBCEJqTDB5VrBqTWouJpMdVpfRLcXNGxrm58JGcbFy7JqtaqpusoVJwkuaWtAykl0eSEK1CtLBzcT1rVnQpstmZSLr7hJJ2S4yQ3gOty4Vq9GNF9VzhVexhJIYA03Z2Bx2TOEIQlqa4JYLVl9Gtjb7TalT7bz7mBq6tj1UstL2LPTne5t4+L53oQlqb7jR1qVINENAaNzQAPAKVqEIAeAnAoQkAoToQhCAVLCEJ4AISwhCGhjKowUSRCr1OQFQEIUU9xgCkQhMQoRBQhPAghCEKIxEk9QhCjkZ//Z"/>
          <p:cNvSpPr>
            <a:spLocks noChangeAspect="1" noChangeArrowheads="1"/>
          </p:cNvSpPr>
          <p:nvPr/>
        </p:nvSpPr>
        <p:spPr bwMode="auto">
          <a:xfrm>
            <a:off x="63500" y="-696913"/>
            <a:ext cx="1790700" cy="14287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0" name="AutoShape 4" descr="data:image/jpg;base64,/9j/4AAQSkZJRgABAQAAAQABAAD/2wCEAAkGBhQSERUUEhQVFBQVGBcXFBYUFxgYGBUVGhgXFxUXFxcXHSYeFxwjHBUUHy8gIycpLCwsFx4xNTAqNSYrLCkBCQoKDgwOGQ8PGiokHyApLCwsLCwsKSksKSkpLCksKSwsLCwpKSksLCwsLCwsKSksLCwsLCksLCwpLCkpLCksKf/AABEIAMgA+wMBIgACEQEDEQH/xAAbAAABBQEBAAAAAAAAAAAAAAAAAQIDBAYFB//EAEYQAAEDAQQHBAYGCAUFAQAAAAEAAhEDBBIhMQUGQVFhcfAigZGhBxMyscHRQlJykuHxFBYjU2KCwtIzc5OishUkQ2ODVP/EABoBAAIDAQEAAAAAAAAAAAAAAAABAgQFAwb/xAAtEQACAQMDAgUEAgMBAAAAAAAAAQIDBBESITEFQRMVMlFSFCJhoUJxYoGxI//aAAwDAQACEQMRAD8A9U5p1IKnpK1GnTLg0uIjDcDhJjGBwXBrW2o8Y1DdOyn2QQeIxPisiVSNPdnWhbTrek09ptrKftvazg4gHuGZ7lzq+slIeyH1PstgeLy3dslcAUwMhjvzPicUpcuEr34o1IdLX8mdN+sVQzdptbuLnFx72gAf7lTqaXrkQal3HOmwD/leVecE164u5qvuW42NGPYmZbqwN4VXujG6+6WngYaCO78FprFa21GB7cjmNoO0HiFlAruibcKVQhxDWP2kgAPG2TvAjmAu9tXlq0yZTvrSOnXBYwaSUJrXTySrTMIIQgpE8CBCSUFIAlRVApZSPCUllAQJAnIC4YGIhEIJQAShKCiUgElKiUjjAURjKzoUJCIQQq8nnsAgalQAnBc8DAJyQFORn8gIgJwCCOSQF8lc60aAa7Fn7N07PZJ4t+IjvXRKa6sRgIkC84uJutbvMYngNscFoxgp7YJQnKDzFmWtlnfSP7RsAfSGLI+1s74UK0NC3VqnaZTa6mci43HObva3tAj7V2QuZp6nTpuF1oa6C510wDMgS3KTiZ4cVz8u8SajA0o9W8OLdRcFEt8FE6tuPkuW19ckloNUbYaQR3iR4pn/AFNpBOMj2m4hw7l6G36TawWme7MG56zdy+6GyOm6vujrYh1YHDI7N07FwXW57vq0xxxPhkPgpbO8wbz705SAPdsRV6RbVdqawxUus3VLerujS2OsRDqZuE5xlyLciu9onSPrmXohzSWuAykRiOBBBWP0XajDgdmM8Dv44LRaqU4olx+nUe4chDf6SvPU6VSjVlSn2Nm4nSq0o1YdztoJSJxKuGcIklEpUAJKEJZQBDUG5MKmcMFESuMluMCUSgJZUMgAKSUoKCk2AEqs58ngn1nzgow1V6ks7IYBqVACFyGAKcgFKhP8gCckTgEAIAhOAS3UgLZC5+mKVO4fWVnUg4AODSJe0E4BsEz2okY4gLoqm6g812m72GkuvSMTcutbGeBLjOWK1KezEXqbQAABAAAAygbBGxebnSBtNYlxMPrlg2XWAhjfLHmV6UvNNK6KNCrUaMB6wvYR9V/aHgZHctKyWZtLkqXTSjl8ZNgdcrLZ7QLIGubdcKZcALjXnAA4ycTiY+Kpa9aJaX0XtAa+q8UnGM5iCeXxXApW+zOqivaaD3VgQ4ljwGPc3JzmHI4ScYkKDT2s1S11GOaLraZLmgTgd5O05clahSqKWwVKtNx3NpQ0vYbPWFkDmipg0y0mXHIOfEXjO07VwtfNCsollWmA2+4tc0YC9E3gNmEyuU11jqWgWmu+rTfea99NrbzHvbGIcMWgkCQfFP1n1iNse0NF2myboOZJzcYy3RsU6UJqoiFapT8J5wc1tpLXCM3C7G87I716LQp+ooMaGufca0ENiT9YgGJ2neVg6FBt0lzQ47J2Y9clp9R3E0HzkKrro2AQ2QNwmVz6jb4l4vvscrC51QVL23O9Z7U2oLzcuIIO8SDj+alvKhYLG9jnOeWnssYLs5Mvdp0jAm9kMFelZT/BoihIkSlIAQklKkAKJwUsptQbVCXAEcpUShcRgFFWfsCdUfGG1Vw1cakuwwhLdQAlCr4GJKcCiUJgKClCAU4IAVEITggAARCWE4DmkBOVK04KMqVuS0oCEhZnWuzC8x2GILT3doH/AJeIWmhZ7WaoJY3aAXeOA9xWhZ58aOCrdJeFLJj61jN6YDhsBwg7d4KBTd9Ru3N3hkFrtAaLp1Kd91Jz3BzgYfDdhHZvAZEBdGpoKzxjQqDiwuP/ABeStqV3GMmsMzY2U5xTyjzp1ldOIbHAknzw63qSnZsN3U9b+a7un9HMovFwuuuBN1wIc2IEYiYxzzHJZ/SFrututxccIGPLAdBXIVIuGsoVaM1U0P8ARA6pUcXCndLcoO07weW/3ra6uW2hRoU6XrWhwGN/sFzj2nEB2eJ8Fh220UhdeCCJm8CDenHZvUtLTDJi93SOuuKqV6ULhestUJ1Ld+jY3tq1ns1MSarTwZLz/tlUqmvVmH0nn+Q/GFjbdWplhm7O+II3ZddyzXrFkV7Xwcb5yb1nUhcZ2awepD0gWb/2fc/FWKOu1kcf8Qt+0x484heXU7N2Q55ug5bzy4KGRvKqOKL/ANPE9qsmlqNX/Cq038GuBPgORVuV4U6ea62jdbbTRgNqkj6r+2OXaxHcQjQc5W7XB7AEELFaJ9JLHGLQy4frslze9uY81sLJbadVodTc17TtaQQoNNFdxceRUyq+Etd8HDaq4VKpLGyEBbKitFYMaXOyGfuUwC4ut9S7ZnfxFo/q/pXGENUksEitaNc6TCRdcccTLQq1TXsfRYNs3nfAD4rzmu8yeaivlaytKaIaz0Kpr4+77DJ4BxHvVY+kKpuZ4H5rGWYPe4NYC5xyASmsZIeMcjwU/p6fsGo3FP0iOwllM7/aE+ZhXLP6Qm/Tp/cePiMF57SY0ySTd4Z9Zo/SAMGs73GUnbU32DUesWXXGzPgFxYTneGA5uEgLsULU14DmODmnItII8QvEP007IHIKezaXqU3XmOLTvaSD3xs4KvOxT9LHqPbxklWG1R11qVarKNYNdemH+yZAJAIGBmNwW7Dln1KbpvDJLcmUjMkxOYrseSILGaZtN6o47Jgcm4e+fHmtovPra71byx+DmmJO0bCN8iD3wtjpqj4mWZ9+5eHhE1HSVam26x7mjPA7czOf5b1YpayWhp/xJG5zWHzAB88vBcapb2RAxOwNz7oVuxaAtFc4tNFm1zx2iM+y3Pxha1V28VmeDOpfUSaUWyPTGmqloqNEB7/AGWNYD3mCT3nKBshdKz6H/QrNUruIdaLph2YYTAhvecTthdzRWgqVnHYEuPtPdi53fsHAQpdJ2T1tGpT+u0gc4w84WLXuta0R2ia9C3UJa5bs8ZttoLnEkqocFLVkEg4HaNxUTviuO5trDEcUgCRxTQhtkkkuCevWJidwEKENTTwStdJUcDz7jkokkAZnDmkccV1NCWEucKjh2R7PE7xyxVm3ourNRRTvbqNvTcnz2Oe+mWyCCCNisWHSFSi6/Se5jt7TE8xk4c5WgtVjZUEOHIjZyPUjkuJb9Fup45t3jZz+eStXFjKG8d0Z9p1WlX+yps/0a3RPpBDgG2kXT+8YMDxc3Z3YclraFRr2hzSHNOIIMgjeCvFwV0dD6wVbMZpuwObHYtd3bDxELDq2ye65NOVHvE9cAWa19r3aLBObiecA/EhXtAay0rUOybtQDtUycRxB+kOK5HpEeLlMHPtnmOyD8FWowxVSZWawecPMppKc5uPvTLq2jidDQtrFKreI2EZxnmJ2T8VdfYKFof+wqFj3HCnWwk7A2oMPELhAJ4aQcDBHkd6RJMsVqJp3mObDg6HDiMwoBmpa9QuxcSXOJJJ2nDHyUIb0ExCnLroJbwTI8vwnklDUAdbVq1XLXQdMRUZ4EwcuBK9r7vevCLG+69jsrrmmduDgfeF7we9ZV8t0ycCYhOYmlK04pxAeSoLRZWPEVGNeNge0O94UxSELssiK9GxMZixjGb7jWt9wUsJYSEp/wBgNKQlOTSUAeU69aING0ucBDakvbGX8Y7jj3hZstMCQROInavbdJaKpV2htZgeAbwBnA9x8tqymndUbjSabTUo/UzfT4sObmjdnG/JWaWmW0ngc7icEmln3POSUhC6Vs0QWi9TN9nmN44rnuCnUoyhyW6F1Ct6X/ojSQlIRdXLBZzkmsVwO/aAuHl3jatVZ67XAXCI3D3cFkmhPpVC3Fpun38xkVo2t14WzWxidQ6a7j7ovf27Gxj89vX4pzW9bOvgea4dk09seO8ZeGYXYs9qa/2SDy7+vFbdOtCovtZ5SrbVKMsTRy9JaEmXU8Dtbs7t3uyXDcwgwRBGEbltRl11+G9c7SeifWC83B4Hjlgetyp3VkprVDk1On9VlSahV3j/AMM3Squa4OaS1wMhwMEcQV1dL6yvtNNgqAX2BwvDAPBuwY2HA81yX5wcxhG4pjhK884aZbrg9bOEascohlF7ghB8V3M1rDwwB80pHmlBReQIkqZN5fFM805z8uQTb3W5AwDYSlqSU4989b+pQGw4YY7sfBe9MMgHDEA48l4GX4Fe+UGdlvIe5Zt6uCUSyUA4pYSFRQx5CQhLKQruIaUx7gASTAEkk4AAZk7lIQsvrnbzDKDf/JLn/wCWDF3+Y+QO9dKdN1JKK7kKk1CLkyDWnTDXU6RoVZF4lxpOyF0hpdd2XiMDhjOxQUtb6vq2l1wEw2bhxdJF72hgY4LOVwBJOBA+l2TP224cpSsxYC8kOInFsg5xPEd0rchZQitMtzGleyk9UdjvfrJaA722EbjT+TgR4rn2jWqre7VWqw7Q1rQ2eEtOHeVSYwb2ngAco+10FPhuHeJ6/JWlZ0+0UVHe1O8iC1VKj6geC03vbLWgF24uAIaTxAG3NV7don1mPZafrDCe4TO9T2y0ta0zmZAHHdh3eATWaTZtMHjh7+pXR0IY09jnG5qJ61z7lBmrv1qg7h+OSmbq6yfbdHIA+/rBXW2tpycO7rrEKUPG/r8j4KKs6PsdX1S6+RRp6BpDO8e8fLop40HS3O+9w5d6uyOuvHuKVp7/AM/n5rorWl8Tk+oXPzZSGh6X1XePXRlSM0VTb7N9p3h2Xkrg59dT58kRy/DLrh4qaoU1wjnK7ryWHLIDLaeO388++UoHXWzhzTKlZozI649bFUOkQcGAvP8ADj+A7122SKuG2crWGgGvDsr2B+C5lKg50XWl3IH35LVULIS6/UguiA3Ahs88zy471dyjDDyWdUsY1Z63sbVDq07ekqSWWu5jbVoipTaHuAE4EZkc9ioNat3pGmDScCcI68lho6Kp3dvGljSXLK6ncZc+RoCWEhaUQqBoklRow5BNEBK7Zy+aZGKBjiUrnpr24JQEgH0WSQN5A8V76GAYbua8K0VQvVqTcTNRgMZ4uC96urOvOUSgPSJZSJAOYghNYnLogEIWa1q0KX/tmubLWXXMfMOF4kQR7JlxGW1aUuXH1jtIFID6zvJoLvgFYt21UWl7nGuouD1GBfZXFwBAABlwDyQdwggQJxS2qoWkkNccsWxETtGee5Wnjr3z8fmmV3w0k9b/AMd/Beu07Hk9W5z2aQOZa8jgwiczIgdY8k51vcfYpuJ+yRv+tHUqew1r1Np4R4YfAeRU4HXXU47URy1yRlhPDRRs9kLSX1CC+NmTRw380p0nSObhyJHz6wU9qd2Ty665xmtjqtRabFZ5a0/s25tBVO8ufpkmlnJbtLf6lvLxgwxfZ3Ym5jyHmE99koj+GcoJGG8Yr0erYaQlxpU8ASSWN2CZOCrWXWWy0qNJrn0XEMbMvZgYBI8VRh1PV/E0fLF8meeiz0/3jhwD/mD+SkFnbsquHMg+PZ6wXoFn1nslV7WNFBznEAAGmSTsgZrQf9JonOjT72N+S6+YL4/sXlf+X6PHv0Zv75/iN/JL+iU/3jz/ADAfDrFewDQtD9zS+435KRuiKI/8VP7jfkjzFfH9h5W/l+jxv1NEQcD9ol3v6xVqlVb9GI3D8F7C2xM+o37o+Se2g0ZNA5AJeZ44iHlGeZs8kZTc44U6hncxx9wThYq5wbZ6x/kcPeAF64AlUH1Oo+EjpHo9Jctnjts1Q0hWbAoFg3Ocwf1Yfmks3oltbvaNJnN5P/FpXsaqW/SbKQ7Tmg7GlwBPIEyVSqV51XmRo0ranRWIo8m0z6MXWaz1Kz67CWNJDWtPajicvBYR7V69rPrRRq0arXVKYdce26XNvTGV0nks7X9GDi1rqNYG8AbtVt04iYlkjyXKVSMPUyTXsYN+AHeo13dKat2ijhUpOgSbzQXMgmJvNEDkcfFcm6NhHXAJqafAEOMylAlSlvXWSQcx808i2OtqbZ71us4/jB+6C74L2sDqF5d6ONFPNqFQscGMY4hxaQCSAAASInEnBepgHorMu3mZKIBCVNUhgEjnpHJpCYBKzus9XtMG4OPiWgY9xWgJWW1mqzVicmtwx2lxV2wWquiney00WcY/l8I6wiMVVfSNWoyi3Oo4A8G5uPcAfcpqz4EnLrrzC62o+jSb1of9KW05+rPaPeRHdxXor2uqNJvu+DBs6LrVV7Iq6ZsQpV3NaIaWse0bsLhH+ye/eqIHXv5/KNy0et1n/wAKpucaZ5PxH+5o8VnC3rx6jmNyj06r4lFfgOo09FbK7jLT7J6658lttVT/ANnQ/wAto8MFiq4wPLrraOS2Opx/7KhthpHeHOB81U6x6Yv8lrpPqkdud6YLKz6jfuj5KRqdC87k9AUdKWQGi+40X2i8yAJvsIe3zaF2aNmZUYHslnrAHSwlpMgGcMPJVoRq5Uhj6JzovLR/lu7dPwa67/Ku9J9gRedZXwLtVwj6zWunngE+nTqDN7T/ACEf1FWAlC7E8EF1+9v3T/clcx+xzR/KT/UpkqQ8FRtnqbav3WAe8lOqWO9m9/IEN9wlWUIGV32FjvaF77RJ95xUdsoAMMADkAFcVa3uhhTXInwZTV+g39uCG4V3YQMJYxw95PeuxC4WrtpYKloBcAXVuyHYXopUwYn2oMhd6FnV862QQQq9bR9N+DqbHA5y1pyx2jgrMpIXHdcAc79XLNn+j0f9NvyVplhY32WMb9loHuCsKOtXawdtzW/aIHvT+5gPAQU6E2FBoYpCSEqQq4RGOC5+m9MMs1IvdjsAGZK6BXnXpUtRvU2jY0nvJg4fyjwXSnHVLAHJ0h6R7Q4m44MGwBow7yCfFUjrrUeZqhrzgJAumBlgMNves49yYtOn/wCbzEr1IqpHTLg0ts1ipuA9oAkXgPaA2xOBMStdYfSXYw0Nu1KTWw1ouAgCMPZJXlLila2XQ0zJgTgncSddrUcqNGNHKh3PYrZrLZbVQeynXZfLZYHm4b7YLfajaAFwKdW8AdhAI9/W4rz+0Xb0DIQDxO1afQml2eqax7gHDDHaNnyVrp+KTcW9mUupUnUipJcHZq5Hbh1181rtSHA2KnwNQeFRyx76gjMZb9nXwK1modSbINwqVQI3Xp+Kl1Zp04/2cOlJqpLK7GkanAJAnhecPQhCqVn+pr06v0HxRqbhJmk7ueS3/wCiuAJtos7XsLHCWuBDhwKcXhgddpTlxNB6RdjRrGatMDHL1jDg2oOcQdzgeC7YcrX5JoVCEIJAhCEAC52mq12mVfc6FjNbdNk/s6Xae8hrBvccBls28gVJe5GTF1eYDRLnAEVHvfiMCLxaMDwaFdFkYB2ZZ/lvczyBhc+y6rvDWtdaHw0AQxrQIGH0pVhurTYxq1Sd8tHkGx1K5OvBkC4xgAAvv5lwOZ3kdZINEEzfqdzoHgFVOrbP3lX7zf7VDU1aP0bTVaN0Uz5lqh4tL2GX2Wdo+s77b3u5e0VDaWsp0nXWNaIIIaAMMvw8lWbq27/9NX7lP5JK2rTnNumu+D7UtbJHAiIw5p+PTXAYLugiTZqM5+rb4QI8oV2QhjAAABgBAHACEsrPb3yAhTSnpjlaEQ2mqGtc5xugCSdw3rwjTDnesILpgmDsOOeO9exa4WpjLLUD5h4uCMO0cQZ2RE9y8UtJxOM/FW7dbZISKrymJ78lG5WUyAh8FcvBpc+ZOTd+Qk4eCplE7EwWBAdqLyZKW8pZIk7LQ4DPNei+ijS73VKlFziWXA5jSTDbroddBym9s3LzVpWu9HWlqdntg9YD22+ra4fRc5zYJG7COC51m3BhFJM9panpGhPAWYWBIToSwlhIZTt+jxUAIcWVGyadQYlhOf2mna04HuVfRWmapq+rey8RgX0e3Tn+I50zwPiVHpmzRUp1XvqvpXg19ENDqZaWuxLWtvHG7mSEHW4AQyk8NGAAo1BhsgXYCs0ntyBom24TBbUB4sdHi2QnG2s3+R+Sy51uP1an+lU/tTv1x/hqf6dT+1dNvclqNN+mt2GeQPyTP0/GAyof5CB4uhZr9cm7b/3H/wBqP13YMy4fyP8A7Ube4ag1m0hXBAYy7ec1jZeMS4homJgY9yj0Jq56pxq1nCpWMwQDdpg5hgOMna447MlWt2n7PWAv1HsLXNc1zG4hzTeGD2kHLaEtj00HWikylXq1Q4vvipTpAABjnAgsptIMhu1ca2WtnsQNKghKEKhgY2EBKgJYAEJUJgJCbJT026kA2E0qO/Cd6wKwmhFXSujKdopOpVBLXeIIyIO8LyDWzVR1keBevtcCWuiDAIBBG8SMvJe0ysj6SdH37M2oBjSdj9h2B8CGnxVilNp8iayePFu9MhX3NULqauajlgrinOG0qfSmjXUahpvBa5sSDsMTHHPML2XVuyWapZaNYUKI7AJIpMkOb7eycwVhdZ9aHWkwRLc2tIED4kx+C5xquTJaDDkJwXRdB+i0dwUJogbAuuog0VAtl6MLAX21rgWj1YLnAtvXm4CASIaZLYOe5Z6z2QuPZaXcGgu9wW99G2iLRStJe+jUZTdTc0uc26JkFuZnYdhzXOpL7WCW56a1PCQJwVDJ3FaU5IE5MBJSylCVAwlOBSICQDapwUUnepauShXKfICknefFITvJQQhcwEallEolMAlAKUpEABQAgohDQCAJqckPWKiMqlqQoQp5EISm1mh7S14DmuBDgdoOBCEJqTDB5VrBqTWouJpMdVpfRLcXNGxrm58JGcbFy7JqtaqpusoVJwkuaWtAykl0eSEK1CtLBzcT1rVnQpstmZSLr7hJJ2S4yQ3gOty4Vq9GNF9VzhVexhJIYA03Z2Bx2TOEIQlqa4JYLVl9Gtjb7TalT7bz7mBq6tj1UstL2LPTne5t4+L53oQlqb7jR1qVINENAaNzQAPAKVqEIAeAnAoQkAoToQhCAVLCEJ4AISwhCGhjKowUSRCr1OQFQEIUU9xgCkQhMQoRBQhPAghCEKIxEk9QhCjkZ//Z"/>
          <p:cNvSpPr>
            <a:spLocks noChangeAspect="1" noChangeArrowheads="1"/>
          </p:cNvSpPr>
          <p:nvPr/>
        </p:nvSpPr>
        <p:spPr bwMode="auto">
          <a:xfrm>
            <a:off x="63500" y="-696913"/>
            <a:ext cx="1790700" cy="14287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2" name="AutoShape 6" descr="data:image/jpg;base64,/9j/4AAQSkZJRgABAQAAAQABAAD/2wCEAAkGBhQSERUUEhQVFBQVGBcXFBYUFxgYGBUVGhgXFxUXFxcXHSYeFxwjHBUUHy8gIycpLCwsFx4xNTAqNSYrLCkBCQoKDgwOGQ8PGiokHyApLCwsLCwsKSksKSkpLCksKSwsLCwpKSksLCwsLCwsKSksLCwsLCksLCwpLCkpLCksKf/AABEIAMgA+wMBIgACEQEDEQH/xAAbAAABBQEBAAAAAAAAAAAAAAAAAQIDBAYFB//EAEYQAAEDAQQHBAYGCAUFAQAAAAEAAhEDBBIhMQUGQVFhcfAigZGhBxMyscHRQlJykuHxFBYjU2KCwtIzc5OishUkQ2ODVP/EABoBAAIDAQEAAAAAAAAAAAAAAAABAgQFAwb/xAAtEQACAQMDAgUEAgMBAAAAAAAAAQIDBBESITEFQRMVMlFSFCJhoUJxYoGxI//aAAwDAQACEQMRAD8A9U5p1IKnpK1GnTLg0uIjDcDhJjGBwXBrW2o8Y1DdOyn2QQeIxPisiVSNPdnWhbTrek09ptrKftvazg4gHuGZ7lzq+slIeyH1PstgeLy3dslcAUwMhjvzPicUpcuEr34o1IdLX8mdN+sVQzdptbuLnFx72gAf7lTqaXrkQal3HOmwD/leVecE164u5qvuW42NGPYmZbqwN4VXujG6+6WngYaCO78FprFa21GB7cjmNoO0HiFlAruibcKVQhxDWP2kgAPG2TvAjmAu9tXlq0yZTvrSOnXBYwaSUJrXTySrTMIIQgpE8CBCSUFIAlRVApZSPCUllAQJAnIC4YGIhEIJQAShKCiUgElKiUjjAURjKzoUJCIQQq8nnsAgalQAnBc8DAJyQFORn8gIgJwCCOSQF8lc60aAa7Fn7N07PZJ4t+IjvXRKa6sRgIkC84uJutbvMYngNscFoxgp7YJQnKDzFmWtlnfSP7RsAfSGLI+1s74UK0NC3VqnaZTa6mci43HObva3tAj7V2QuZp6nTpuF1oa6C510wDMgS3KTiZ4cVz8u8SajA0o9W8OLdRcFEt8FE6tuPkuW19ckloNUbYaQR3iR4pn/AFNpBOMj2m4hw7l6G36TawWme7MG56zdy+6GyOm6vujrYh1YHDI7N07FwXW57vq0xxxPhkPgpbO8wbz705SAPdsRV6RbVdqawxUus3VLerujS2OsRDqZuE5xlyLciu9onSPrmXohzSWuAykRiOBBBWP0XajDgdmM8Dv44LRaqU4olx+nUe4chDf6SvPU6VSjVlSn2Nm4nSq0o1YdztoJSJxKuGcIklEpUAJKEJZQBDUG5MKmcMFESuMluMCUSgJZUMgAKSUoKCk2AEqs58ngn1nzgow1V6ks7IYBqVACFyGAKcgFKhP8gCckTgEAIAhOAS3UgLZC5+mKVO4fWVnUg4AODSJe0E4BsEz2okY4gLoqm6g812m72GkuvSMTcutbGeBLjOWK1KezEXqbQAABAAAAygbBGxebnSBtNYlxMPrlg2XWAhjfLHmV6UvNNK6KNCrUaMB6wvYR9V/aHgZHctKyWZtLkqXTSjl8ZNgdcrLZ7QLIGubdcKZcALjXnAA4ycTiY+Kpa9aJaX0XtAa+q8UnGM5iCeXxXApW+zOqivaaD3VgQ4ljwGPc3JzmHI4ScYkKDT2s1S11GOaLraZLmgTgd5O05clahSqKWwVKtNx3NpQ0vYbPWFkDmipg0y0mXHIOfEXjO07VwtfNCsollWmA2+4tc0YC9E3gNmEyuU11jqWgWmu+rTfea99NrbzHvbGIcMWgkCQfFP1n1iNse0NF2myboOZJzcYy3RsU6UJqoiFapT8J5wc1tpLXCM3C7G87I716LQp+ooMaGufca0ENiT9YgGJ2neVg6FBt0lzQ47J2Y9clp9R3E0HzkKrro2AQ2QNwmVz6jb4l4vvscrC51QVL23O9Z7U2oLzcuIIO8SDj+alvKhYLG9jnOeWnssYLs5Mvdp0jAm9kMFelZT/BoihIkSlIAQklKkAKJwUsptQbVCXAEcpUShcRgFFWfsCdUfGG1Vw1cakuwwhLdQAlCr4GJKcCiUJgKClCAU4IAVEITggAARCWE4DmkBOVK04KMqVuS0oCEhZnWuzC8x2GILT3doH/AJeIWmhZ7WaoJY3aAXeOA9xWhZ58aOCrdJeFLJj61jN6YDhsBwg7d4KBTd9Ru3N3hkFrtAaLp1Kd91Jz3BzgYfDdhHZvAZEBdGpoKzxjQqDiwuP/ABeStqV3GMmsMzY2U5xTyjzp1ldOIbHAknzw63qSnZsN3U9b+a7un9HMovFwuuuBN1wIc2IEYiYxzzHJZ/SFrututxccIGPLAdBXIVIuGsoVaM1U0P8ARA6pUcXCndLcoO07weW/3ra6uW2hRoU6XrWhwGN/sFzj2nEB2eJ8Fh220UhdeCCJm8CDenHZvUtLTDJi93SOuuKqV6ULhestUJ1Ld+jY3tq1ns1MSarTwZLz/tlUqmvVmH0nn+Q/GFjbdWplhm7O+II3ZddyzXrFkV7Xwcb5yb1nUhcZ2awepD0gWb/2fc/FWKOu1kcf8Qt+0x484heXU7N2Q55ug5bzy4KGRvKqOKL/ANPE9qsmlqNX/Cq038GuBPgORVuV4U6ea62jdbbTRgNqkj6r+2OXaxHcQjQc5W7XB7AEELFaJ9JLHGLQy4frslze9uY81sLJbadVodTc17TtaQQoNNFdxceRUyq+Etd8HDaq4VKpLGyEBbKitFYMaXOyGfuUwC4ut9S7ZnfxFo/q/pXGENUksEitaNc6TCRdcccTLQq1TXsfRYNs3nfAD4rzmu8yeaivlaytKaIaz0Kpr4+77DJ4BxHvVY+kKpuZ4H5rGWYPe4NYC5xyASmsZIeMcjwU/p6fsGo3FP0iOwllM7/aE+ZhXLP6Qm/Tp/cePiMF57SY0ySTd4Z9Zo/SAMGs73GUnbU32DUesWXXGzPgFxYTneGA5uEgLsULU14DmODmnItII8QvEP007IHIKezaXqU3XmOLTvaSD3xs4KvOxT9LHqPbxklWG1R11qVarKNYNdemH+yZAJAIGBmNwW7Dln1KbpvDJLcmUjMkxOYrseSILGaZtN6o47Jgcm4e+fHmtovPra71byx+DmmJO0bCN8iD3wtjpqj4mWZ9+5eHhE1HSVam26x7mjPA7czOf5b1YpayWhp/xJG5zWHzAB88vBcapb2RAxOwNz7oVuxaAtFc4tNFm1zx2iM+y3Pxha1V28VmeDOpfUSaUWyPTGmqloqNEB7/AGWNYD3mCT3nKBshdKz6H/QrNUruIdaLph2YYTAhvecTthdzRWgqVnHYEuPtPdi53fsHAQpdJ2T1tGpT+u0gc4w84WLXuta0R2ia9C3UJa5bs8ZttoLnEkqocFLVkEg4HaNxUTviuO5trDEcUgCRxTQhtkkkuCevWJidwEKENTTwStdJUcDz7jkokkAZnDmkccV1NCWEucKjh2R7PE7xyxVm3ourNRRTvbqNvTcnz2Oe+mWyCCCNisWHSFSi6/Se5jt7TE8xk4c5WgtVjZUEOHIjZyPUjkuJb9Fup45t3jZz+eStXFjKG8d0Z9p1WlX+yps/0a3RPpBDgG2kXT+8YMDxc3Z3YclraFRr2hzSHNOIIMgjeCvFwV0dD6wVbMZpuwObHYtd3bDxELDq2ye65NOVHvE9cAWa19r3aLBObiecA/EhXtAay0rUOybtQDtUycRxB+kOK5HpEeLlMHPtnmOyD8FWowxVSZWawecPMppKc5uPvTLq2jidDQtrFKreI2EZxnmJ2T8VdfYKFof+wqFj3HCnWwk7A2oMPELhAJ4aQcDBHkd6RJMsVqJp3mObDg6HDiMwoBmpa9QuxcSXOJJJ2nDHyUIb0ExCnLroJbwTI8vwnklDUAdbVq1XLXQdMRUZ4EwcuBK9r7vevCLG+69jsrrmmduDgfeF7we9ZV8t0ycCYhOYmlK04pxAeSoLRZWPEVGNeNge0O94UxSELssiK9GxMZixjGb7jWt9wUsJYSEp/wBgNKQlOTSUAeU69aING0ucBDakvbGX8Y7jj3hZstMCQROInavbdJaKpV2htZgeAbwBnA9x8tqymndUbjSabTUo/UzfT4sObmjdnG/JWaWmW0ngc7icEmln3POSUhC6Vs0QWi9TN9nmN44rnuCnUoyhyW6F1Ct6X/ojSQlIRdXLBZzkmsVwO/aAuHl3jatVZ67XAXCI3D3cFkmhPpVC3Fpun38xkVo2t14WzWxidQ6a7j7ovf27Gxj89vX4pzW9bOvgea4dk09seO8ZeGYXYs9qa/2SDy7+vFbdOtCovtZ5SrbVKMsTRy9JaEmXU8Dtbs7t3uyXDcwgwRBGEbltRl11+G9c7SeifWC83B4Hjlgetyp3VkprVDk1On9VlSahV3j/AMM3Squa4OaS1wMhwMEcQV1dL6yvtNNgqAX2BwvDAPBuwY2HA81yX5wcxhG4pjhK884aZbrg9bOEascohlF7ghB8V3M1rDwwB80pHmlBReQIkqZN5fFM805z8uQTb3W5AwDYSlqSU4989b+pQGw4YY7sfBe9MMgHDEA48l4GX4Fe+UGdlvIe5Zt6uCUSyUA4pYSFRQx5CQhLKQruIaUx7gASTAEkk4AAZk7lIQsvrnbzDKDf/JLn/wCWDF3+Y+QO9dKdN1JKK7kKk1CLkyDWnTDXU6RoVZF4lxpOyF0hpdd2XiMDhjOxQUtb6vq2l1wEw2bhxdJF72hgY4LOVwBJOBA+l2TP224cpSsxYC8kOInFsg5xPEd0rchZQitMtzGleyk9UdjvfrJaA722EbjT+TgR4rn2jWqre7VWqw7Q1rQ2eEtOHeVSYwb2ngAco+10FPhuHeJ6/JWlZ0+0UVHe1O8iC1VKj6geC03vbLWgF24uAIaTxAG3NV7don1mPZafrDCe4TO9T2y0ta0zmZAHHdh3eATWaTZtMHjh7+pXR0IY09jnG5qJ61z7lBmrv1qg7h+OSmbq6yfbdHIA+/rBXW2tpycO7rrEKUPG/r8j4KKs6PsdX1S6+RRp6BpDO8e8fLop40HS3O+9w5d6uyOuvHuKVp7/AM/n5rorWl8Tk+oXPzZSGh6X1XePXRlSM0VTb7N9p3h2Xkrg59dT58kRy/DLrh4qaoU1wjnK7ryWHLIDLaeO388++UoHXWzhzTKlZozI649bFUOkQcGAvP8ADj+A7122SKuG2crWGgGvDsr2B+C5lKg50XWl3IH35LVULIS6/UguiA3Ahs88zy471dyjDDyWdUsY1Z63sbVDq07ekqSWWu5jbVoipTaHuAE4EZkc9ioNat3pGmDScCcI68lho6Kp3dvGljSXLK6ncZc+RoCWEhaUQqBoklRow5BNEBK7Zy+aZGKBjiUrnpr24JQEgH0WSQN5A8V76GAYbua8K0VQvVqTcTNRgMZ4uC96urOvOUSgPSJZSJAOYghNYnLogEIWa1q0KX/tmubLWXXMfMOF4kQR7JlxGW1aUuXH1jtIFID6zvJoLvgFYt21UWl7nGuouD1GBfZXFwBAABlwDyQdwggQJxS2qoWkkNccsWxETtGee5Wnjr3z8fmmV3w0k9b/AMd/Beu07Hk9W5z2aQOZa8jgwiczIgdY8k51vcfYpuJ+yRv+tHUqew1r1Np4R4YfAeRU4HXXU47URy1yRlhPDRRs9kLSX1CC+NmTRw380p0nSObhyJHz6wU9qd2Ty665xmtjqtRabFZ5a0/s25tBVO8ufpkmlnJbtLf6lvLxgwxfZ3Ym5jyHmE99koj+GcoJGG8Yr0erYaQlxpU8ASSWN2CZOCrWXWWy0qNJrn0XEMbMvZgYBI8VRh1PV/E0fLF8meeiz0/3jhwD/mD+SkFnbsquHMg+PZ6wXoFn1nslV7WNFBznEAAGmSTsgZrQf9JonOjT72N+S6+YL4/sXlf+X6PHv0Zv75/iN/JL+iU/3jz/ADAfDrFewDQtD9zS+435KRuiKI/8VP7jfkjzFfH9h5W/l+jxv1NEQcD9ol3v6xVqlVb9GI3D8F7C2xM+o37o+Se2g0ZNA5AJeZ44iHlGeZs8kZTc44U6hncxx9wThYq5wbZ6x/kcPeAF64AlUH1Oo+EjpHo9Jctnjts1Q0hWbAoFg3Ocwf1Yfmks3oltbvaNJnN5P/FpXsaqW/SbKQ7Tmg7GlwBPIEyVSqV51XmRo0ranRWIo8m0z6MXWaz1Kz67CWNJDWtPajicvBYR7V69rPrRRq0arXVKYdce26XNvTGV0nks7X9GDi1rqNYG8AbtVt04iYlkjyXKVSMPUyTXsYN+AHeo13dKat2ijhUpOgSbzQXMgmJvNEDkcfFcm6NhHXAJqafAEOMylAlSlvXWSQcx808i2OtqbZ71us4/jB+6C74L2sDqF5d6ONFPNqFQscGMY4hxaQCSAAASInEnBepgHorMu3mZKIBCVNUhgEjnpHJpCYBKzus9XtMG4OPiWgY9xWgJWW1mqzVicmtwx2lxV2wWquiney00WcY/l8I6wiMVVfSNWoyi3Oo4A8G5uPcAfcpqz4EnLrrzC62o+jSb1of9KW05+rPaPeRHdxXor2uqNJvu+DBs6LrVV7Iq6ZsQpV3NaIaWse0bsLhH+ye/eqIHXv5/KNy0et1n/wAKpucaZ5PxH+5o8VnC3rx6jmNyj06r4lFfgOo09FbK7jLT7J6658lttVT/ANnQ/wAto8MFiq4wPLrraOS2Opx/7KhthpHeHOB81U6x6Yv8lrpPqkdud6YLKz6jfuj5KRqdC87k9AUdKWQGi+40X2i8yAJvsIe3zaF2aNmZUYHslnrAHSwlpMgGcMPJVoRq5Uhj6JzovLR/lu7dPwa67/Ku9J9gRedZXwLtVwj6zWunngE+nTqDN7T/ACEf1FWAlC7E8EF1+9v3T/clcx+xzR/KT/UpkqQ8FRtnqbav3WAe8lOqWO9m9/IEN9wlWUIGV32FjvaF77RJ95xUdsoAMMADkAFcVa3uhhTXInwZTV+g39uCG4V3YQMJYxw95PeuxC4WrtpYKloBcAXVuyHYXopUwYn2oMhd6FnV862QQQq9bR9N+DqbHA5y1pyx2jgrMpIXHdcAc79XLNn+j0f9NvyVplhY32WMb9loHuCsKOtXawdtzW/aIHvT+5gPAQU6E2FBoYpCSEqQq4RGOC5+m9MMs1IvdjsAGZK6BXnXpUtRvU2jY0nvJg4fyjwXSnHVLAHJ0h6R7Q4m44MGwBow7yCfFUjrrUeZqhrzgJAumBlgMNves49yYtOn/wCbzEr1IqpHTLg0ts1ipuA9oAkXgPaA2xOBMStdYfSXYw0Nu1KTWw1ouAgCMPZJXlLila2XQ0zJgTgncSddrUcqNGNHKh3PYrZrLZbVQeynXZfLZYHm4b7YLfajaAFwKdW8AdhAI9/W4rz+0Xb0DIQDxO1afQml2eqax7gHDDHaNnyVrp+KTcW9mUupUnUipJcHZq5Hbh1181rtSHA2KnwNQeFRyx76gjMZb9nXwK1modSbINwqVQI3Xp+Kl1Zp04/2cOlJqpLK7GkanAJAnhecPQhCqVn+pr06v0HxRqbhJmk7ueS3/wCiuAJtos7XsLHCWuBDhwKcXhgddpTlxNB6RdjRrGatMDHL1jDg2oOcQdzgeC7YcrX5JoVCEIJAhCEAC52mq12mVfc6FjNbdNk/s6Xae8hrBvccBls28gVJe5GTF1eYDRLnAEVHvfiMCLxaMDwaFdFkYB2ZZ/lvczyBhc+y6rvDWtdaHw0AQxrQIGH0pVhurTYxq1Sd8tHkGx1K5OvBkC4xgAAvv5lwOZ3kdZINEEzfqdzoHgFVOrbP3lX7zf7VDU1aP0bTVaN0Uz5lqh4tL2GX2Wdo+s77b3u5e0VDaWsp0nXWNaIIIaAMMvw8lWbq27/9NX7lP5JK2rTnNumu+D7UtbJHAiIw5p+PTXAYLugiTZqM5+rb4QI8oV2QhjAAABgBAHACEsrPb3yAhTSnpjlaEQ2mqGtc5xugCSdw3rwjTDnesILpgmDsOOeO9exa4WpjLLUD5h4uCMO0cQZ2RE9y8UtJxOM/FW7dbZISKrymJ78lG5WUyAh8FcvBpc+ZOTd+Qk4eCplE7EwWBAdqLyZKW8pZIk7LQ4DPNei+ijS73VKlFziWXA5jSTDbroddBym9s3LzVpWu9HWlqdntg9YD22+ra4fRc5zYJG7COC51m3BhFJM9panpGhPAWYWBIToSwlhIZTt+jxUAIcWVGyadQYlhOf2mna04HuVfRWmapq+rey8RgX0e3Tn+I50zwPiVHpmzRUp1XvqvpXg19ENDqZaWuxLWtvHG7mSEHW4AQyk8NGAAo1BhsgXYCs0ntyBom24TBbUB4sdHi2QnG2s3+R+Sy51uP1an+lU/tTv1x/hqf6dT+1dNvclqNN+mt2GeQPyTP0/GAyof5CB4uhZr9cm7b/3H/wBqP13YMy4fyP8A7Ube4ag1m0hXBAYy7ec1jZeMS4homJgY9yj0Jq56pxq1nCpWMwQDdpg5hgOMna447MlWt2n7PWAv1HsLXNc1zG4hzTeGD2kHLaEtj00HWikylXq1Q4vvipTpAABjnAgsptIMhu1ca2WtnsQNKghKEKhgY2EBKgJYAEJUJgJCbJT026kA2E0qO/Cd6wKwmhFXSujKdopOpVBLXeIIyIO8LyDWzVR1keBevtcCWuiDAIBBG8SMvJe0ysj6SdH37M2oBjSdj9h2B8CGnxVilNp8iayePFu9MhX3NULqauajlgrinOG0qfSmjXUahpvBa5sSDsMTHHPML2XVuyWapZaNYUKI7AJIpMkOb7eycwVhdZ9aHWkwRLc2tIED4kx+C5xquTJaDDkJwXRdB+i0dwUJogbAuuog0VAtl6MLAX21rgWj1YLnAtvXm4CASIaZLYOe5Z6z2QuPZaXcGgu9wW99G2iLRStJe+jUZTdTc0uc26JkFuZnYdhzXOpL7WCW56a1PCQJwVDJ3FaU5IE5MBJSylCVAwlOBSICQDapwUUnepauShXKfICknefFITvJQQhcwEallEolMAlAKUpEABQAgohDQCAJqckPWKiMqlqQoQp5EISm1mh7S14DmuBDgdoOBCEJqTDB5VrBqTWouJpMdVpfRLcXNGxrm58JGcbFy7JqtaqpusoVJwkuaWtAykl0eSEK1CtLBzcT1rVnQpstmZSLr7hJJ2S4yQ3gOty4Vq9GNF9VzhVexhJIYA03Z2Bx2TOEIQlqa4JYLVl9Gtjb7TalT7bz7mBq6tj1UstL2LPTne5t4+L53oQlqb7jR1qVINENAaNzQAPAKVqEIAeAnAoQkAoToQhCAVLCEJ4AISwhCGhjKowUSRCr1OQFQEIUU9xgCkQhMQoRBQhPAghCEKIxEk9QhCjkZ//Z"/>
          <p:cNvSpPr>
            <a:spLocks noChangeAspect="1" noChangeArrowheads="1"/>
          </p:cNvSpPr>
          <p:nvPr/>
        </p:nvSpPr>
        <p:spPr bwMode="auto">
          <a:xfrm>
            <a:off x="63500" y="-696913"/>
            <a:ext cx="1790700" cy="14287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4" name="AutoShape 8" descr="data:image/jpg;base64,/9j/4AAQSkZJRgABAQAAAQABAAD/2wCEAAkGBhQSERUUEhQVFBQVGBcXFBYUFxgYGBUVGhgXFxUXFxcXHSYeFxwjHBUUHy8gIycpLCwsFx4xNTAqNSYrLCkBCQoKDgwOGQ8PGiokHyApLCwsLCwsKSksKSkpLCksKSwsLCwpKSksLCwsLCwsKSksLCwsLCksLCwpLCkpLCksKf/AABEIAMgA+wMBIgACEQEDEQH/xAAbAAABBQEBAAAAAAAAAAAAAAAAAQIDBAYFB//EAEYQAAEDAQQHBAYGCAUFAQAAAAEAAhEDBBIhMQUGQVFhcfAigZGhBxMyscHRQlJykuHxFBYjU2KCwtIzc5OishUkQ2ODVP/EABoBAAIDAQEAAAAAAAAAAAAAAAABAgQFAwb/xAAtEQACAQMDAgUEAgMBAAAAAAAAAQIDBBESITEFQRMVMlFSFCJhoUJxYoGxI//aAAwDAQACEQMRAD8A9U5p1IKnpK1GnTLg0uIjDcDhJjGBwXBrW2o8Y1DdOyn2QQeIxPisiVSNPdnWhbTrek09ptrKftvazg4gHuGZ7lzq+slIeyH1PstgeLy3dslcAUwMhjvzPicUpcuEr34o1IdLX8mdN+sVQzdptbuLnFx72gAf7lTqaXrkQal3HOmwD/leVecE164u5qvuW42NGPYmZbqwN4VXujG6+6WngYaCO78FprFa21GB7cjmNoO0HiFlAruibcKVQhxDWP2kgAPG2TvAjmAu9tXlq0yZTvrSOnXBYwaSUJrXTySrTMIIQgpE8CBCSUFIAlRVApZSPCUllAQJAnIC4YGIhEIJQAShKCiUgElKiUjjAURjKzoUJCIQQq8nnsAgalQAnBc8DAJyQFORn8gIgJwCCOSQF8lc60aAa7Fn7N07PZJ4t+IjvXRKa6sRgIkC84uJutbvMYngNscFoxgp7YJQnKDzFmWtlnfSP7RsAfSGLI+1s74UK0NC3VqnaZTa6mci43HObva3tAj7V2QuZp6nTpuF1oa6C510wDMgS3KTiZ4cVz8u8SajA0o9W8OLdRcFEt8FE6tuPkuW19ckloNUbYaQR3iR4pn/AFNpBOMj2m4hw7l6G36TawWme7MG56zdy+6GyOm6vujrYh1YHDI7N07FwXW57vq0xxxPhkPgpbO8wbz705SAPdsRV6RbVdqawxUus3VLerujS2OsRDqZuE5xlyLciu9onSPrmXohzSWuAykRiOBBBWP0XajDgdmM8Dv44LRaqU4olx+nUe4chDf6SvPU6VSjVlSn2Nm4nSq0o1YdztoJSJxKuGcIklEpUAJKEJZQBDUG5MKmcMFESuMluMCUSgJZUMgAKSUoKCk2AEqs58ngn1nzgow1V6ks7IYBqVACFyGAKcgFKhP8gCckTgEAIAhOAS3UgLZC5+mKVO4fWVnUg4AODSJe0E4BsEz2okY4gLoqm6g812m72GkuvSMTcutbGeBLjOWK1KezEXqbQAABAAAAygbBGxebnSBtNYlxMPrlg2XWAhjfLHmV6UvNNK6KNCrUaMB6wvYR9V/aHgZHctKyWZtLkqXTSjl8ZNgdcrLZ7QLIGubdcKZcALjXnAA4ycTiY+Kpa9aJaX0XtAa+q8UnGM5iCeXxXApW+zOqivaaD3VgQ4ljwGPc3JzmHI4ScYkKDT2s1S11GOaLraZLmgTgd5O05clahSqKWwVKtNx3NpQ0vYbPWFkDmipg0y0mXHIOfEXjO07VwtfNCsollWmA2+4tc0YC9E3gNmEyuU11jqWgWmu+rTfea99NrbzHvbGIcMWgkCQfFP1n1iNse0NF2myboOZJzcYy3RsU6UJqoiFapT8J5wc1tpLXCM3C7G87I716LQp+ooMaGufca0ENiT9YgGJ2neVg6FBt0lzQ47J2Y9clp9R3E0HzkKrro2AQ2QNwmVz6jb4l4vvscrC51QVL23O9Z7U2oLzcuIIO8SDj+alvKhYLG9jnOeWnssYLs5Mvdp0jAm9kMFelZT/BoihIkSlIAQklKkAKJwUsptQbVCXAEcpUShcRgFFWfsCdUfGG1Vw1cakuwwhLdQAlCr4GJKcCiUJgKClCAU4IAVEITggAARCWE4DmkBOVK04KMqVuS0oCEhZnWuzC8x2GILT3doH/AJeIWmhZ7WaoJY3aAXeOA9xWhZ58aOCrdJeFLJj61jN6YDhsBwg7d4KBTd9Ru3N3hkFrtAaLp1Kd91Jz3BzgYfDdhHZvAZEBdGpoKzxjQqDiwuP/ABeStqV3GMmsMzY2U5xTyjzp1ldOIbHAknzw63qSnZsN3U9b+a7un9HMovFwuuuBN1wIc2IEYiYxzzHJZ/SFrututxccIGPLAdBXIVIuGsoVaM1U0P8ARA6pUcXCndLcoO07weW/3ra6uW2hRoU6XrWhwGN/sFzj2nEB2eJ8Fh220UhdeCCJm8CDenHZvUtLTDJi93SOuuKqV6ULhestUJ1Ld+jY3tq1ns1MSarTwZLz/tlUqmvVmH0nn+Q/GFjbdWplhm7O+II3ZddyzXrFkV7Xwcb5yb1nUhcZ2awepD0gWb/2fc/FWKOu1kcf8Qt+0x484heXU7N2Q55ug5bzy4KGRvKqOKL/ANPE9qsmlqNX/Cq038GuBPgORVuV4U6ea62jdbbTRgNqkj6r+2OXaxHcQjQc5W7XB7AEELFaJ9JLHGLQy4frslze9uY81sLJbadVodTc17TtaQQoNNFdxceRUyq+Etd8HDaq4VKpLGyEBbKitFYMaXOyGfuUwC4ut9S7ZnfxFo/q/pXGENUksEitaNc6TCRdcccTLQq1TXsfRYNs3nfAD4rzmu8yeaivlaytKaIaz0Kpr4+77DJ4BxHvVY+kKpuZ4H5rGWYPe4NYC5xyASmsZIeMcjwU/p6fsGo3FP0iOwllM7/aE+ZhXLP6Qm/Tp/cePiMF57SY0ySTd4Z9Zo/SAMGs73GUnbU32DUesWXXGzPgFxYTneGA5uEgLsULU14DmODmnItII8QvEP007IHIKezaXqU3XmOLTvaSD3xs4KvOxT9LHqPbxklWG1R11qVarKNYNdemH+yZAJAIGBmNwW7Dln1KbpvDJLcmUjMkxOYrseSILGaZtN6o47Jgcm4e+fHmtovPra71byx+DmmJO0bCN8iD3wtjpqj4mWZ9+5eHhE1HSVam26x7mjPA7czOf5b1YpayWhp/xJG5zWHzAB88vBcapb2RAxOwNz7oVuxaAtFc4tNFm1zx2iM+y3Pxha1V28VmeDOpfUSaUWyPTGmqloqNEB7/AGWNYD3mCT3nKBshdKz6H/QrNUruIdaLph2YYTAhvecTthdzRWgqVnHYEuPtPdi53fsHAQpdJ2T1tGpT+u0gc4w84WLXuta0R2ia9C3UJa5bs8ZttoLnEkqocFLVkEg4HaNxUTviuO5trDEcUgCRxTQhtkkkuCevWJidwEKENTTwStdJUcDz7jkokkAZnDmkccV1NCWEucKjh2R7PE7xyxVm3ourNRRTvbqNvTcnz2Oe+mWyCCCNisWHSFSi6/Se5jt7TE8xk4c5WgtVjZUEOHIjZyPUjkuJb9Fup45t3jZz+eStXFjKG8d0Z9p1WlX+yps/0a3RPpBDgG2kXT+8YMDxc3Z3YclraFRr2hzSHNOIIMgjeCvFwV0dD6wVbMZpuwObHYtd3bDxELDq2ye65NOVHvE9cAWa19r3aLBObiecA/EhXtAay0rUOybtQDtUycRxB+kOK5HpEeLlMHPtnmOyD8FWowxVSZWawecPMppKc5uPvTLq2jidDQtrFKreI2EZxnmJ2T8VdfYKFof+wqFj3HCnWwk7A2oMPELhAJ4aQcDBHkd6RJMsVqJp3mObDg6HDiMwoBmpa9QuxcSXOJJJ2nDHyUIb0ExCnLroJbwTI8vwnklDUAdbVq1XLXQdMRUZ4EwcuBK9r7vevCLG+69jsrrmmduDgfeF7we9ZV8t0ycCYhOYmlK04pxAeSoLRZWPEVGNeNge0O94UxSELssiK9GxMZixjGb7jWt9wUsJYSEp/wBgNKQlOTSUAeU69aING0ucBDakvbGX8Y7jj3hZstMCQROInavbdJaKpV2htZgeAbwBnA9x8tqymndUbjSabTUo/UzfT4sObmjdnG/JWaWmW0ngc7icEmln3POSUhC6Vs0QWi9TN9nmN44rnuCnUoyhyW6F1Ct6X/ojSQlIRdXLBZzkmsVwO/aAuHl3jatVZ67XAXCI3D3cFkmhPpVC3Fpun38xkVo2t14WzWxidQ6a7j7ovf27Gxj89vX4pzW9bOvgea4dk09seO8ZeGYXYs9qa/2SDy7+vFbdOtCovtZ5SrbVKMsTRy9JaEmXU8Dtbs7t3uyXDcwgwRBGEbltRl11+G9c7SeifWC83B4Hjlgetyp3VkprVDk1On9VlSahV3j/AMM3Squa4OaS1wMhwMEcQV1dL6yvtNNgqAX2BwvDAPBuwY2HA81yX5wcxhG4pjhK884aZbrg9bOEascohlF7ghB8V3M1rDwwB80pHmlBReQIkqZN5fFM805z8uQTb3W5AwDYSlqSU4989b+pQGw4YY7sfBe9MMgHDEA48l4GX4Fe+UGdlvIe5Zt6uCUSyUA4pYSFRQx5CQhLKQruIaUx7gASTAEkk4AAZk7lIQsvrnbzDKDf/JLn/wCWDF3+Y+QO9dKdN1JKK7kKk1CLkyDWnTDXU6RoVZF4lxpOyF0hpdd2XiMDhjOxQUtb6vq2l1wEw2bhxdJF72hgY4LOVwBJOBA+l2TP224cpSsxYC8kOInFsg5xPEd0rchZQitMtzGleyk9UdjvfrJaA722EbjT+TgR4rn2jWqre7VWqw7Q1rQ2eEtOHeVSYwb2ngAco+10FPhuHeJ6/JWlZ0+0UVHe1O8iC1VKj6geC03vbLWgF24uAIaTxAG3NV7don1mPZafrDCe4TO9T2y0ta0zmZAHHdh3eATWaTZtMHjh7+pXR0IY09jnG5qJ61z7lBmrv1qg7h+OSmbq6yfbdHIA+/rBXW2tpycO7rrEKUPG/r8j4KKs6PsdX1S6+RRp6BpDO8e8fLop40HS3O+9w5d6uyOuvHuKVp7/AM/n5rorWl8Tk+oXPzZSGh6X1XePXRlSM0VTb7N9p3h2Xkrg59dT58kRy/DLrh4qaoU1wjnK7ryWHLIDLaeO388++UoHXWzhzTKlZozI649bFUOkQcGAvP8ADj+A7122SKuG2crWGgGvDsr2B+C5lKg50XWl3IH35LVULIS6/UguiA3Ahs88zy471dyjDDyWdUsY1Z63sbVDq07ekqSWWu5jbVoipTaHuAE4EZkc9ioNat3pGmDScCcI68lho6Kp3dvGljSXLK6ncZc+RoCWEhaUQqBoklRow5BNEBK7Zy+aZGKBjiUrnpr24JQEgH0WSQN5A8V76GAYbua8K0VQvVqTcTNRgMZ4uC96urOvOUSgPSJZSJAOYghNYnLogEIWa1q0KX/tmubLWXXMfMOF4kQR7JlxGW1aUuXH1jtIFID6zvJoLvgFYt21UWl7nGuouD1GBfZXFwBAABlwDyQdwggQJxS2qoWkkNccsWxETtGee5Wnjr3z8fmmV3w0k9b/AMd/Beu07Hk9W5z2aQOZa8jgwiczIgdY8k51vcfYpuJ+yRv+tHUqew1r1Np4R4YfAeRU4HXXU47URy1yRlhPDRRs9kLSX1CC+NmTRw380p0nSObhyJHz6wU9qd2Ty665xmtjqtRabFZ5a0/s25tBVO8ufpkmlnJbtLf6lvLxgwxfZ3Ym5jyHmE99koj+GcoJGG8Yr0erYaQlxpU8ASSWN2CZOCrWXWWy0qNJrn0XEMbMvZgYBI8VRh1PV/E0fLF8meeiz0/3jhwD/mD+SkFnbsquHMg+PZ6wXoFn1nslV7WNFBznEAAGmSTsgZrQf9JonOjT72N+S6+YL4/sXlf+X6PHv0Zv75/iN/JL+iU/3jz/ADAfDrFewDQtD9zS+435KRuiKI/8VP7jfkjzFfH9h5W/l+jxv1NEQcD9ol3v6xVqlVb9GI3D8F7C2xM+o37o+Se2g0ZNA5AJeZ44iHlGeZs8kZTc44U6hncxx9wThYq5wbZ6x/kcPeAF64AlUH1Oo+EjpHo9Jctnjts1Q0hWbAoFg3Ocwf1Yfmks3oltbvaNJnN5P/FpXsaqW/SbKQ7Tmg7GlwBPIEyVSqV51XmRo0ranRWIo8m0z6MXWaz1Kz67CWNJDWtPajicvBYR7V69rPrRRq0arXVKYdce26XNvTGV0nks7X9GDi1rqNYG8AbtVt04iYlkjyXKVSMPUyTXsYN+AHeo13dKat2ijhUpOgSbzQXMgmJvNEDkcfFcm6NhHXAJqafAEOMylAlSlvXWSQcx808i2OtqbZ71us4/jB+6C74L2sDqF5d6ONFPNqFQscGMY4hxaQCSAAASInEnBepgHorMu3mZKIBCVNUhgEjnpHJpCYBKzus9XtMG4OPiWgY9xWgJWW1mqzVicmtwx2lxV2wWquiney00WcY/l8I6wiMVVfSNWoyi3Oo4A8G5uPcAfcpqz4EnLrrzC62o+jSb1of9KW05+rPaPeRHdxXor2uqNJvu+DBs6LrVV7Iq6ZsQpV3NaIaWse0bsLhH+ye/eqIHXv5/KNy0et1n/wAKpucaZ5PxH+5o8VnC3rx6jmNyj06r4lFfgOo09FbK7jLT7J6658lttVT/ANnQ/wAto8MFiq4wPLrraOS2Opx/7KhthpHeHOB81U6x6Yv8lrpPqkdud6YLKz6jfuj5KRqdC87k9AUdKWQGi+40X2i8yAJvsIe3zaF2aNmZUYHslnrAHSwlpMgGcMPJVoRq5Uhj6JzovLR/lu7dPwa67/Ku9J9gRedZXwLtVwj6zWunngE+nTqDN7T/ACEf1FWAlC7E8EF1+9v3T/clcx+xzR/KT/UpkqQ8FRtnqbav3WAe8lOqWO9m9/IEN9wlWUIGV32FjvaF77RJ95xUdsoAMMADkAFcVa3uhhTXInwZTV+g39uCG4V3YQMJYxw95PeuxC4WrtpYKloBcAXVuyHYXopUwYn2oMhd6FnV862QQQq9bR9N+DqbHA5y1pyx2jgrMpIXHdcAc79XLNn+j0f9NvyVplhY32WMb9loHuCsKOtXawdtzW/aIHvT+5gPAQU6E2FBoYpCSEqQq4RGOC5+m9MMs1IvdjsAGZK6BXnXpUtRvU2jY0nvJg4fyjwXSnHVLAHJ0h6R7Q4m44MGwBow7yCfFUjrrUeZqhrzgJAumBlgMNves49yYtOn/wCbzEr1IqpHTLg0ts1ipuA9oAkXgPaA2xOBMStdYfSXYw0Nu1KTWw1ouAgCMPZJXlLila2XQ0zJgTgncSddrUcqNGNHKh3PYrZrLZbVQeynXZfLZYHm4b7YLfajaAFwKdW8AdhAI9/W4rz+0Xb0DIQDxO1afQml2eqax7gHDDHaNnyVrp+KTcW9mUupUnUipJcHZq5Hbh1181rtSHA2KnwNQeFRyx76gjMZb9nXwK1modSbINwqVQI3Xp+Kl1Zp04/2cOlJqpLK7GkanAJAnhecPQhCqVn+pr06v0HxRqbhJmk7ueS3/wCiuAJtos7XsLHCWuBDhwKcXhgddpTlxNB6RdjRrGatMDHL1jDg2oOcQdzgeC7YcrX5JoVCEIJAhCEAC52mq12mVfc6FjNbdNk/s6Xae8hrBvccBls28gVJe5GTF1eYDRLnAEVHvfiMCLxaMDwaFdFkYB2ZZ/lvczyBhc+y6rvDWtdaHw0AQxrQIGH0pVhurTYxq1Sd8tHkGx1K5OvBkC4xgAAvv5lwOZ3kdZINEEzfqdzoHgFVOrbP3lX7zf7VDU1aP0bTVaN0Uz5lqh4tL2GX2Wdo+s77b3u5e0VDaWsp0nXWNaIIIaAMMvw8lWbq27/9NX7lP5JK2rTnNumu+D7UtbJHAiIw5p+PTXAYLugiTZqM5+rb4QI8oV2QhjAAABgBAHACEsrPb3yAhTSnpjlaEQ2mqGtc5xugCSdw3rwjTDnesILpgmDsOOeO9exa4WpjLLUD5h4uCMO0cQZ2RE9y8UtJxOM/FW7dbZISKrymJ78lG5WUyAh8FcvBpc+ZOTd+Qk4eCplE7EwWBAdqLyZKW8pZIk7LQ4DPNei+ijS73VKlFziWXA5jSTDbroddBym9s3LzVpWu9HWlqdntg9YD22+ra4fRc5zYJG7COC51m3BhFJM9panpGhPAWYWBIToSwlhIZTt+jxUAIcWVGyadQYlhOf2mna04HuVfRWmapq+rey8RgX0e3Tn+I50zwPiVHpmzRUp1XvqvpXg19ENDqZaWuxLWtvHG7mSEHW4AQyk8NGAAo1BhsgXYCs0ntyBom24TBbUB4sdHi2QnG2s3+R+Sy51uP1an+lU/tTv1x/hqf6dT+1dNvclqNN+mt2GeQPyTP0/GAyof5CB4uhZr9cm7b/3H/wBqP13YMy4fyP8A7Ube4ag1m0hXBAYy7ec1jZeMS4homJgY9yj0Jq56pxq1nCpWMwQDdpg5hgOMna447MlWt2n7PWAv1HsLXNc1zG4hzTeGD2kHLaEtj00HWikylXq1Q4vvipTpAABjnAgsptIMhu1ca2WtnsQNKghKEKhgY2EBKgJYAEJUJgJCbJT026kA2E0qO/Cd6wKwmhFXSujKdopOpVBLXeIIyIO8LyDWzVR1keBevtcCWuiDAIBBG8SMvJe0ysj6SdH37M2oBjSdj9h2B8CGnxVilNp8iayePFu9MhX3NULqauajlgrinOG0qfSmjXUahpvBa5sSDsMTHHPML2XVuyWapZaNYUKI7AJIpMkOb7eycwVhdZ9aHWkwRLc2tIED4kx+C5xquTJaDDkJwXRdB+i0dwUJogbAuuog0VAtl6MLAX21rgWj1YLnAtvXm4CASIaZLYOe5Z6z2QuPZaXcGgu9wW99G2iLRStJe+jUZTdTc0uc26JkFuZnYdhzXOpL7WCW56a1PCQJwVDJ3FaU5IE5MBJSylCVAwlOBSICQDapwUUnepauShXKfICknefFITvJQQhcwEallEolMAlAKUpEABQAgohDQCAJqckPWKiMqlqQoQp5EISm1mh7S14DmuBDgdoOBCEJqTDB5VrBqTWouJpMdVpfRLcXNGxrm58JGcbFy7JqtaqpusoVJwkuaWtAykl0eSEK1CtLBzcT1rVnQpstmZSLr7hJJ2S4yQ3gOty4Vq9GNF9VzhVexhJIYA03Z2Bx2TOEIQlqa4JYLVl9Gtjb7TalT7bz7mBq6tj1UstL2LPTne5t4+L53oQlqb7jR1qVINENAaNzQAPAKVqEIAeAnAoQkAoToQhCAVLCEJ4AISwhCGhjKowUSRCr1OQFQEIUU9xgCkQhMQoRBQhPAghCEKIxEk9QhCjkZ//Z"/>
          <p:cNvSpPr>
            <a:spLocks noChangeAspect="1" noChangeArrowheads="1"/>
          </p:cNvSpPr>
          <p:nvPr/>
        </p:nvSpPr>
        <p:spPr bwMode="auto">
          <a:xfrm>
            <a:off x="63500" y="-696913"/>
            <a:ext cx="1790700" cy="14287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6" name="AutoShape 10" descr="data:image/jpg;base64,/9j/4AAQSkZJRgABAQAAAQABAAD/2wCEAAkGBhQSERUUEhQVFBQVGBcXFBYUFxgYGBUVGhgXFxUXFxcXHSYeFxwjHBUUHy8gIycpLCwsFx4xNTAqNSYrLCkBCQoKDgwOGQ8PGiokHyApLCwsLCwsKSksKSkpLCksKSwsLCwpKSksLCwsLCwsKSksLCwsLCksLCwpLCkpLCksKf/AABEIAMgA+wMBIgACEQEDEQH/xAAbAAABBQEBAAAAAAAAAAAAAAAAAQIDBAYFB//EAEYQAAEDAQQHBAYGCAUFAQAAAAEAAhEDBBIhMQUGQVFhcfAigZGhBxMyscHRQlJykuHxFBYjU2KCwtIzc5OishUkQ2ODVP/EABoBAAIDAQEAAAAAAAAAAAAAAAABAgQFAwb/xAAtEQACAQMDAgUEAgMBAAAAAAAAAQIDBBESITEFQRMVMlFSFCJhoUJxYoGxI//aAAwDAQACEQMRAD8A9U5p1IKnpK1GnTLg0uIjDcDhJjGBwXBrW2o8Y1DdOyn2QQeIxPisiVSNPdnWhbTrek09ptrKftvazg4gHuGZ7lzq+slIeyH1PstgeLy3dslcAUwMhjvzPicUpcuEr34o1IdLX8mdN+sVQzdptbuLnFx72gAf7lTqaXrkQal3HOmwD/leVecE164u5qvuW42NGPYmZbqwN4VXujG6+6WngYaCO78FprFa21GB7cjmNoO0HiFlAruibcKVQhxDWP2kgAPG2TvAjmAu9tXlq0yZTvrSOnXBYwaSUJrXTySrTMIIQgpE8CBCSUFIAlRVApZSPCUllAQJAnIC4YGIhEIJQAShKCiUgElKiUjjAURjKzoUJCIQQq8nnsAgalQAnBc8DAJyQFORn8gIgJwCCOSQF8lc60aAa7Fn7N07PZJ4t+IjvXRKa6sRgIkC84uJutbvMYngNscFoxgp7YJQnKDzFmWtlnfSP7RsAfSGLI+1s74UK0NC3VqnaZTa6mci43HObva3tAj7V2QuZp6nTpuF1oa6C510wDMgS3KTiZ4cVz8u8SajA0o9W8OLdRcFEt8FE6tuPkuW19ckloNUbYaQR3iR4pn/AFNpBOMj2m4hw7l6G36TawWme7MG56zdy+6GyOm6vujrYh1YHDI7N07FwXW57vq0xxxPhkPgpbO8wbz705SAPdsRV6RbVdqawxUus3VLerujS2OsRDqZuE5xlyLciu9onSPrmXohzSWuAykRiOBBBWP0XajDgdmM8Dv44LRaqU4olx+nUe4chDf6SvPU6VSjVlSn2Nm4nSq0o1YdztoJSJxKuGcIklEpUAJKEJZQBDUG5MKmcMFESuMluMCUSgJZUMgAKSUoKCk2AEqs58ngn1nzgow1V6ks7IYBqVACFyGAKcgFKhP8gCckTgEAIAhOAS3UgLZC5+mKVO4fWVnUg4AODSJe0E4BsEz2okY4gLoqm6g812m72GkuvSMTcutbGeBLjOWK1KezEXqbQAABAAAAygbBGxebnSBtNYlxMPrlg2XWAhjfLHmV6UvNNK6KNCrUaMB6wvYR9V/aHgZHctKyWZtLkqXTSjl8ZNgdcrLZ7QLIGubdcKZcALjXnAA4ycTiY+Kpa9aJaX0XtAa+q8UnGM5iCeXxXApW+zOqivaaD3VgQ4ljwGPc3JzmHI4ScYkKDT2s1S11GOaLraZLmgTgd5O05clahSqKWwVKtNx3NpQ0vYbPWFkDmipg0y0mXHIOfEXjO07VwtfNCsollWmA2+4tc0YC9E3gNmEyuU11jqWgWmu+rTfea99NrbzHvbGIcMWgkCQfFP1n1iNse0NF2myboOZJzcYy3RsU6UJqoiFapT8J5wc1tpLXCM3C7G87I716LQp+ooMaGufca0ENiT9YgGJ2neVg6FBt0lzQ47J2Y9clp9R3E0HzkKrro2AQ2QNwmVz6jb4l4vvscrC51QVL23O9Z7U2oLzcuIIO8SDj+alvKhYLG9jnOeWnssYLs5Mvdp0jAm9kMFelZT/BoihIkSlIAQklKkAKJwUsptQbVCXAEcpUShcRgFFWfsCdUfGG1Vw1cakuwwhLdQAlCr4GJKcCiUJgKClCAU4IAVEITggAARCWE4DmkBOVK04KMqVuS0oCEhZnWuzC8x2GILT3doH/AJeIWmhZ7WaoJY3aAXeOA9xWhZ58aOCrdJeFLJj61jN6YDhsBwg7d4KBTd9Ru3N3hkFrtAaLp1Kd91Jz3BzgYfDdhHZvAZEBdGpoKzxjQqDiwuP/ABeStqV3GMmsMzY2U5xTyjzp1ldOIbHAknzw63qSnZsN3U9b+a7un9HMovFwuuuBN1wIc2IEYiYxzzHJZ/SFrututxccIGPLAdBXIVIuGsoVaM1U0P8ARA6pUcXCndLcoO07weW/3ra6uW2hRoU6XrWhwGN/sFzj2nEB2eJ8Fh220UhdeCCJm8CDenHZvUtLTDJi93SOuuKqV6ULhestUJ1Ld+jY3tq1ns1MSarTwZLz/tlUqmvVmH0nn+Q/GFjbdWplhm7O+II3ZddyzXrFkV7Xwcb5yb1nUhcZ2awepD0gWb/2fc/FWKOu1kcf8Qt+0x484heXU7N2Q55ug5bzy4KGRvKqOKL/ANPE9qsmlqNX/Cq038GuBPgORVuV4U6ea62jdbbTRgNqkj6r+2OXaxHcQjQc5W7XB7AEELFaJ9JLHGLQy4frslze9uY81sLJbadVodTc17TtaQQoNNFdxceRUyq+Etd8HDaq4VKpLGyEBbKitFYMaXOyGfuUwC4ut9S7ZnfxFo/q/pXGENUksEitaNc6TCRdcccTLQq1TXsfRYNs3nfAD4rzmu8yeaivlaytKaIaz0Kpr4+77DJ4BxHvVY+kKpuZ4H5rGWYPe4NYC5xyASmsZIeMcjwU/p6fsGo3FP0iOwllM7/aE+ZhXLP6Qm/Tp/cePiMF57SY0ySTd4Z9Zo/SAMGs73GUnbU32DUesWXXGzPgFxYTneGA5uEgLsULU14DmODmnItII8QvEP007IHIKezaXqU3XmOLTvaSD3xs4KvOxT9LHqPbxklWG1R11qVarKNYNdemH+yZAJAIGBmNwW7Dln1KbpvDJLcmUjMkxOYrseSILGaZtN6o47Jgcm4e+fHmtovPra71byx+DmmJO0bCN8iD3wtjpqj4mWZ9+5eHhE1HSVam26x7mjPA7czOf5b1YpayWhp/xJG5zWHzAB88vBcapb2RAxOwNz7oVuxaAtFc4tNFm1zx2iM+y3Pxha1V28VmeDOpfUSaUWyPTGmqloqNEB7/AGWNYD3mCT3nKBshdKz6H/QrNUruIdaLph2YYTAhvecTthdzRWgqVnHYEuPtPdi53fsHAQpdJ2T1tGpT+u0gc4w84WLXuta0R2ia9C3UJa5bs8ZttoLnEkqocFLVkEg4HaNxUTviuO5trDEcUgCRxTQhtkkkuCevWJidwEKENTTwStdJUcDz7jkokkAZnDmkccV1NCWEucKjh2R7PE7xyxVm3ourNRRTvbqNvTcnz2Oe+mWyCCCNisWHSFSi6/Se5jt7TE8xk4c5WgtVjZUEOHIjZyPUjkuJb9Fup45t3jZz+eStXFjKG8d0Z9p1WlX+yps/0a3RPpBDgG2kXT+8YMDxc3Z3YclraFRr2hzSHNOIIMgjeCvFwV0dD6wVbMZpuwObHYtd3bDxELDq2ye65NOVHvE9cAWa19r3aLBObiecA/EhXtAay0rUOybtQDtUycRxB+kOK5HpEeLlMHPtnmOyD8FWowxVSZWawecPMppKc5uPvTLq2jidDQtrFKreI2EZxnmJ2T8VdfYKFof+wqFj3HCnWwk7A2oMPELhAJ4aQcDBHkd6RJMsVqJp3mObDg6HDiMwoBmpa9QuxcSXOJJJ2nDHyUIb0ExCnLroJbwTI8vwnklDUAdbVq1XLXQdMRUZ4EwcuBK9r7vevCLG+69jsrrmmduDgfeF7we9ZV8t0ycCYhOYmlK04pxAeSoLRZWPEVGNeNge0O94UxSELssiK9GxMZixjGb7jWt9wUsJYSEp/wBgNKQlOTSUAeU69aING0ucBDakvbGX8Y7jj3hZstMCQROInavbdJaKpV2htZgeAbwBnA9x8tqymndUbjSabTUo/UzfT4sObmjdnG/JWaWmW0ngc7icEmln3POSUhC6Vs0QWi9TN9nmN44rnuCnUoyhyW6F1Ct6X/ojSQlIRdXLBZzkmsVwO/aAuHl3jatVZ67XAXCI3D3cFkmhPpVC3Fpun38xkVo2t14WzWxidQ6a7j7ovf27Gxj89vX4pzW9bOvgea4dk09seO8ZeGYXYs9qa/2SDy7+vFbdOtCovtZ5SrbVKMsTRy9JaEmXU8Dtbs7t3uyXDcwgwRBGEbltRl11+G9c7SeifWC83B4Hjlgetyp3VkprVDk1On9VlSahV3j/AMM3Squa4OaS1wMhwMEcQV1dL6yvtNNgqAX2BwvDAPBuwY2HA81yX5wcxhG4pjhK884aZbrg9bOEascohlF7ghB8V3M1rDwwB80pHmlBReQIkqZN5fFM805z8uQTb3W5AwDYSlqSU4989b+pQGw4YY7sfBe9MMgHDEA48l4GX4Fe+UGdlvIe5Zt6uCUSyUA4pYSFRQx5CQhLKQruIaUx7gASTAEkk4AAZk7lIQsvrnbzDKDf/JLn/wCWDF3+Y+QO9dKdN1JKK7kKk1CLkyDWnTDXU6RoVZF4lxpOyF0hpdd2XiMDhjOxQUtb6vq2l1wEw2bhxdJF72hgY4LOVwBJOBA+l2TP224cpSsxYC8kOInFsg5xPEd0rchZQitMtzGleyk9UdjvfrJaA722EbjT+TgR4rn2jWqre7VWqw7Q1rQ2eEtOHeVSYwb2ngAco+10FPhuHeJ6/JWlZ0+0UVHe1O8iC1VKj6geC03vbLWgF24uAIaTxAG3NV7don1mPZafrDCe4TO9T2y0ta0zmZAHHdh3eATWaTZtMHjh7+pXR0IY09jnG5qJ61z7lBmrv1qg7h+OSmbq6yfbdHIA+/rBXW2tpycO7rrEKUPG/r8j4KKs6PsdX1S6+RRp6BpDO8e8fLop40HS3O+9w5d6uyOuvHuKVp7/AM/n5rorWl8Tk+oXPzZSGh6X1XePXRlSM0VTb7N9p3h2Xkrg59dT58kRy/DLrh4qaoU1wjnK7ryWHLIDLaeO388++UoHXWzhzTKlZozI649bFUOkQcGAvP8ADj+A7122SKuG2crWGgGvDsr2B+C5lKg50XWl3IH35LVULIS6/UguiA3Ahs88zy471dyjDDyWdUsY1Z63sbVDq07ekqSWWu5jbVoipTaHuAE4EZkc9ioNat3pGmDScCcI68lho6Kp3dvGljSXLK6ncZc+RoCWEhaUQqBoklRow5BNEBK7Zy+aZGKBjiUrnpr24JQEgH0WSQN5A8V76GAYbua8K0VQvVqTcTNRgMZ4uC96urOvOUSgPSJZSJAOYghNYnLogEIWa1q0KX/tmubLWXXMfMOF4kQR7JlxGW1aUuXH1jtIFID6zvJoLvgFYt21UWl7nGuouD1GBfZXFwBAABlwDyQdwggQJxS2qoWkkNccsWxETtGee5Wnjr3z8fmmV3w0k9b/AMd/Beu07Hk9W5z2aQOZa8jgwiczIgdY8k51vcfYpuJ+yRv+tHUqew1r1Np4R4YfAeRU4HXXU47URy1yRlhPDRRs9kLSX1CC+NmTRw380p0nSObhyJHz6wU9qd2Ty665xmtjqtRabFZ5a0/s25tBVO8ufpkmlnJbtLf6lvLxgwxfZ3Ym5jyHmE99koj+GcoJGG8Yr0erYaQlxpU8ASSWN2CZOCrWXWWy0qNJrn0XEMbMvZgYBI8VRh1PV/E0fLF8meeiz0/3jhwD/mD+SkFnbsquHMg+PZ6wXoFn1nslV7WNFBznEAAGmSTsgZrQf9JonOjT72N+S6+YL4/sXlf+X6PHv0Zv75/iN/JL+iU/3jz/ADAfDrFewDQtD9zS+435KRuiKI/8VP7jfkjzFfH9h5W/l+jxv1NEQcD9ol3v6xVqlVb9GI3D8F7C2xM+o37o+Se2g0ZNA5AJeZ44iHlGeZs8kZTc44U6hncxx9wThYq5wbZ6x/kcPeAF64AlUH1Oo+EjpHo9Jctnjts1Q0hWbAoFg3Ocwf1Yfmks3oltbvaNJnN5P/FpXsaqW/SbKQ7Tmg7GlwBPIEyVSqV51XmRo0ranRWIo8m0z6MXWaz1Kz67CWNJDWtPajicvBYR7V69rPrRRq0arXVKYdce26XNvTGV0nks7X9GDi1rqNYG8AbtVt04iYlkjyXKVSMPUyTXsYN+AHeo13dKat2ijhUpOgSbzQXMgmJvNEDkcfFcm6NhHXAJqafAEOMylAlSlvXWSQcx808i2OtqbZ71us4/jB+6C74L2sDqF5d6ONFPNqFQscGMY4hxaQCSAAASInEnBepgHorMu3mZKIBCVNUhgEjnpHJpCYBKzus9XtMG4OPiWgY9xWgJWW1mqzVicmtwx2lxV2wWquiney00WcY/l8I6wiMVVfSNWoyi3Oo4A8G5uPcAfcpqz4EnLrrzC62o+jSb1of9KW05+rPaPeRHdxXor2uqNJvu+DBs6LrVV7Iq6ZsQpV3NaIaWse0bsLhH+ye/eqIHXv5/KNy0et1n/wAKpucaZ5PxH+5o8VnC3rx6jmNyj06r4lFfgOo09FbK7jLT7J6658lttVT/ANnQ/wAto8MFiq4wPLrraOS2Opx/7KhthpHeHOB81U6x6Yv8lrpPqkdud6YLKz6jfuj5KRqdC87k9AUdKWQGi+40X2i8yAJvsIe3zaF2aNmZUYHslnrAHSwlpMgGcMPJVoRq5Uhj6JzovLR/lu7dPwa67/Ku9J9gRedZXwLtVwj6zWunngE+nTqDN7T/ACEf1FWAlC7E8EF1+9v3T/clcx+xzR/KT/UpkqQ8FRtnqbav3WAe8lOqWO9m9/IEN9wlWUIGV32FjvaF77RJ95xUdsoAMMADkAFcVa3uhhTXInwZTV+g39uCG4V3YQMJYxw95PeuxC4WrtpYKloBcAXVuyHYXopUwYn2oMhd6FnV862QQQq9bR9N+DqbHA5y1pyx2jgrMpIXHdcAc79XLNn+j0f9NvyVplhY32WMb9loHuCsKOtXawdtzW/aIHvT+5gPAQU6E2FBoYpCSEqQq4RGOC5+m9MMs1IvdjsAGZK6BXnXpUtRvU2jY0nvJg4fyjwXSnHVLAHJ0h6R7Q4m44MGwBow7yCfFUjrrUeZqhrzgJAumBlgMNves49yYtOn/wCbzEr1IqpHTLg0ts1ipuA9oAkXgPaA2xOBMStdYfSXYw0Nu1KTWw1ouAgCMPZJXlLila2XQ0zJgTgncSddrUcqNGNHKh3PYrZrLZbVQeynXZfLZYHm4b7YLfajaAFwKdW8AdhAI9/W4rz+0Xb0DIQDxO1afQml2eqax7gHDDHaNnyVrp+KTcW9mUupUnUipJcHZq5Hbh1181rtSHA2KnwNQeFRyx76gjMZb9nXwK1modSbINwqVQI3Xp+Kl1Zp04/2cOlJqpLK7GkanAJAnhecPQhCqVn+pr06v0HxRqbhJmk7ueS3/wCiuAJtos7XsLHCWuBDhwKcXhgddpTlxNB6RdjRrGatMDHL1jDg2oOcQdzgeC7YcrX5JoVCEIJAhCEAC52mq12mVfc6FjNbdNk/s6Xae8hrBvccBls28gVJe5GTF1eYDRLnAEVHvfiMCLxaMDwaFdFkYB2ZZ/lvczyBhc+y6rvDWtdaHw0AQxrQIGH0pVhurTYxq1Sd8tHkGx1K5OvBkC4xgAAvv5lwOZ3kdZINEEzfqdzoHgFVOrbP3lX7zf7VDU1aP0bTVaN0Uz5lqh4tL2GX2Wdo+s77b3u5e0VDaWsp0nXWNaIIIaAMMvw8lWbq27/9NX7lP5JK2rTnNumu+D7UtbJHAiIw5p+PTXAYLugiTZqM5+rb4QI8oV2QhjAAABgBAHACEsrPb3yAhTSnpjlaEQ2mqGtc5xugCSdw3rwjTDnesILpgmDsOOeO9exa4WpjLLUD5h4uCMO0cQZ2RE9y8UtJxOM/FW7dbZISKrymJ78lG5WUyAh8FcvBpc+ZOTd+Qk4eCplE7EwWBAdqLyZKW8pZIk7LQ4DPNei+ijS73VKlFziWXA5jSTDbroddBym9s3LzVpWu9HWlqdntg9YD22+ra4fRc5zYJG7COC51m3BhFJM9panpGhPAWYWBIToSwlhIZTt+jxUAIcWVGyadQYlhOf2mna04HuVfRWmapq+rey8RgX0e3Tn+I50zwPiVHpmzRUp1XvqvpXg19ENDqZaWuxLWtvHG7mSEHW4AQyk8NGAAo1BhsgXYCs0ntyBom24TBbUB4sdHi2QnG2s3+R+Sy51uP1an+lU/tTv1x/hqf6dT+1dNvclqNN+mt2GeQPyTP0/GAyof5CB4uhZr9cm7b/3H/wBqP13YMy4fyP8A7Ube4ag1m0hXBAYy7ec1jZeMS4homJgY9yj0Jq56pxq1nCpWMwQDdpg5hgOMna447MlWt2n7PWAv1HsLXNc1zG4hzTeGD2kHLaEtj00HWikylXq1Q4vvipTpAABjnAgsptIMhu1ca2WtnsQNKghKEKhgY2EBKgJYAEJUJgJCbJT026kA2E0qO/Cd6wKwmhFXSujKdopOpVBLXeIIyIO8LyDWzVR1keBevtcCWuiDAIBBG8SMvJe0ysj6SdH37M2oBjSdj9h2B8CGnxVilNp8iayePFu9MhX3NULqauajlgrinOG0qfSmjXUahpvBa5sSDsMTHHPML2XVuyWapZaNYUKI7AJIpMkOb7eycwVhdZ9aHWkwRLc2tIED4kx+C5xquTJaDDkJwXRdB+i0dwUJogbAuuog0VAtl6MLAX21rgWj1YLnAtvXm4CASIaZLYOe5Z6z2QuPZaXcGgu9wW99G2iLRStJe+jUZTdTc0uc26JkFuZnYdhzXOpL7WCW56a1PCQJwVDJ3FaU5IE5MBJSylCVAwlOBSICQDapwUUnepauShXKfICknefFITvJQQhcwEallEolMAlAKUpEABQAgohDQCAJqckPWKiMqlqQoQp5EISm1mh7S14DmuBDgdoOBCEJqTDB5VrBqTWouJpMdVpfRLcXNGxrm58JGcbFy7JqtaqpusoVJwkuaWtAykl0eSEK1CtLBzcT1rVnQpstmZSLr7hJJ2S4yQ3gOty4Vq9GNF9VzhVexhJIYA03Z2Bx2TOEIQlqa4JYLVl9Gtjb7TalT7bz7mBq6tj1UstL2LPTne5t4+L53oQlqb7jR1qVINENAaNzQAPAKVqEIAeAnAoQkAoToQhCAVLCEJ4AISwhCGhjKowUSRCr1OQFQEIUU9xgCkQhMQoRBQhPAghCEKIxEk9QhCjkZ//Z"/>
          <p:cNvSpPr>
            <a:spLocks noChangeAspect="1" noChangeArrowheads="1"/>
          </p:cNvSpPr>
          <p:nvPr/>
        </p:nvSpPr>
        <p:spPr bwMode="auto">
          <a:xfrm>
            <a:off x="63500" y="-696913"/>
            <a:ext cx="1790700" cy="14287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8" name="AutoShape 12" descr="data:image/jpg;base64,/9j/4AAQSkZJRgABAQAAAQABAAD/2wCEAAkGBhQSERUUEhQVFBQVGBcXFBYUFxgYGBUVGhgXFxUXFxcXHSYeFxwjHBUUHy8gIycpLCwsFx4xNTAqNSYrLCkBCQoKDgwOGQ8PGiokHyApLCwsLCwsKSksKSkpLCksKSwsLCwpKSksLCwsLCwsKSksLCwsLCksLCwpLCkpLCksKf/AABEIAMgA+wMBIgACEQEDEQH/xAAbAAABBQEBAAAAAAAAAAAAAAAAAQIDBAYFB//EAEYQAAEDAQQHBAYGCAUFAQAAAAEAAhEDBBIhMQUGQVFhcfAigZGhBxMyscHRQlJykuHxFBYjU2KCwtIzc5OishUkQ2ODVP/EABoBAAIDAQEAAAAAAAAAAAAAAAABAgQFAwb/xAAtEQACAQMDAgUEAgMBAAAAAAAAAQIDBBESITEFQRMVMlFSFCJhoUJxYoGxI//aAAwDAQACEQMRAD8A9U5p1IKnpK1GnTLg0uIjDcDhJjGBwXBrW2o8Y1DdOyn2QQeIxPisiVSNPdnWhbTrek09ptrKftvazg4gHuGZ7lzq+slIeyH1PstgeLy3dslcAUwMhjvzPicUpcuEr34o1IdLX8mdN+sVQzdptbuLnFx72gAf7lTqaXrkQal3HOmwD/leVecE164u5qvuW42NGPYmZbqwN4VXujG6+6WngYaCO78FprFa21GB7cjmNoO0HiFlAruibcKVQhxDWP2kgAPG2TvAjmAu9tXlq0yZTvrSOnXBYwaSUJrXTySrTMIIQgpE8CBCSUFIAlRVApZSPCUllAQJAnIC4YGIhEIJQAShKCiUgElKiUjjAURjKzoUJCIQQq8nnsAgalQAnBc8DAJyQFORn8gIgJwCCOSQF8lc60aAa7Fn7N07PZJ4t+IjvXRKa6sRgIkC84uJutbvMYngNscFoxgp7YJQnKDzFmWtlnfSP7RsAfSGLI+1s74UK0NC3VqnaZTa6mci43HObva3tAj7V2QuZp6nTpuF1oa6C510wDMgS3KTiZ4cVz8u8SajA0o9W8OLdRcFEt8FE6tuPkuW19ckloNUbYaQR3iR4pn/AFNpBOMj2m4hw7l6G36TawWme7MG56zdy+6GyOm6vujrYh1YHDI7N07FwXW57vq0xxxPhkPgpbO8wbz705SAPdsRV6RbVdqawxUus3VLerujS2OsRDqZuE5xlyLciu9onSPrmXohzSWuAykRiOBBBWP0XajDgdmM8Dv44LRaqU4olx+nUe4chDf6SvPU6VSjVlSn2Nm4nSq0o1YdztoJSJxKuGcIklEpUAJKEJZQBDUG5MKmcMFESuMluMCUSgJZUMgAKSUoKCk2AEqs58ngn1nzgow1V6ks7IYBqVACFyGAKcgFKhP8gCckTgEAIAhOAS3UgLZC5+mKVO4fWVnUg4AODSJe0E4BsEz2okY4gLoqm6g812m72GkuvSMTcutbGeBLjOWK1KezEXqbQAABAAAAygbBGxebnSBtNYlxMPrlg2XWAhjfLHmV6UvNNK6KNCrUaMB6wvYR9V/aHgZHctKyWZtLkqXTSjl8ZNgdcrLZ7QLIGubdcKZcALjXnAA4ycTiY+Kpa9aJaX0XtAa+q8UnGM5iCeXxXApW+zOqivaaD3VgQ4ljwGPc3JzmHI4ScYkKDT2s1S11GOaLraZLmgTgd5O05clahSqKWwVKtNx3NpQ0vYbPWFkDmipg0y0mXHIOfEXjO07VwtfNCsollWmA2+4tc0YC9E3gNmEyuU11jqWgWmu+rTfea99NrbzHvbGIcMWgkCQfFP1n1iNse0NF2myboOZJzcYy3RsU6UJqoiFapT8J5wc1tpLXCM3C7G87I716LQp+ooMaGufca0ENiT9YgGJ2neVg6FBt0lzQ47J2Y9clp9R3E0HzkKrro2AQ2QNwmVz6jb4l4vvscrC51QVL23O9Z7U2oLzcuIIO8SDj+alvKhYLG9jnOeWnssYLs5Mvdp0jAm9kMFelZT/BoihIkSlIAQklKkAKJwUsptQbVCXAEcpUShcRgFFWfsCdUfGG1Vw1cakuwwhLdQAlCr4GJKcCiUJgKClCAU4IAVEITggAARCWE4DmkBOVK04KMqVuS0oCEhZnWuzC8x2GILT3doH/AJeIWmhZ7WaoJY3aAXeOA9xWhZ58aOCrdJeFLJj61jN6YDhsBwg7d4KBTd9Ru3N3hkFrtAaLp1Kd91Jz3BzgYfDdhHZvAZEBdGpoKzxjQqDiwuP/ABeStqV3GMmsMzY2U5xTyjzp1ldOIbHAknzw63qSnZsN3U9b+a7un9HMovFwuuuBN1wIc2IEYiYxzzHJZ/SFrututxccIGPLAdBXIVIuGsoVaM1U0P8ARA6pUcXCndLcoO07weW/3ra6uW2hRoU6XrWhwGN/sFzj2nEB2eJ8Fh220UhdeCCJm8CDenHZvUtLTDJi93SOuuKqV6ULhestUJ1Ld+jY3tq1ns1MSarTwZLz/tlUqmvVmH0nn+Q/GFjbdWplhm7O+II3ZddyzXrFkV7Xwcb5yb1nUhcZ2awepD0gWb/2fc/FWKOu1kcf8Qt+0x484heXU7N2Q55ug5bzy4KGRvKqOKL/ANPE9qsmlqNX/Cq038GuBPgORVuV4U6ea62jdbbTRgNqkj6r+2OXaxHcQjQc5W7XB7AEELFaJ9JLHGLQy4frslze9uY81sLJbadVodTc17TtaQQoNNFdxceRUyq+Etd8HDaq4VKpLGyEBbKitFYMaXOyGfuUwC4ut9S7ZnfxFo/q/pXGENUksEitaNc6TCRdcccTLQq1TXsfRYNs3nfAD4rzmu8yeaivlaytKaIaz0Kpr4+77DJ4BxHvVY+kKpuZ4H5rGWYPe4NYC5xyASmsZIeMcjwU/p6fsGo3FP0iOwllM7/aE+ZhXLP6Qm/Tp/cePiMF57SY0ySTd4Z9Zo/SAMGs73GUnbU32DUesWXXGzPgFxYTneGA5uEgLsULU14DmODmnItII8QvEP007IHIKezaXqU3XmOLTvaSD3xs4KvOxT9LHqPbxklWG1R11qVarKNYNdemH+yZAJAIGBmNwW7Dln1KbpvDJLcmUjMkxOYrseSILGaZtN6o47Jgcm4e+fHmtovPra71byx+DmmJO0bCN8iD3wtjpqj4mWZ9+5eHhE1HSVam26x7mjPA7czOf5b1YpayWhp/xJG5zWHzAB88vBcapb2RAxOwNz7oVuxaAtFc4tNFm1zx2iM+y3Pxha1V28VmeDOpfUSaUWyPTGmqloqNEB7/AGWNYD3mCT3nKBshdKz6H/QrNUruIdaLph2YYTAhvecTthdzRWgqVnHYEuPtPdi53fsHAQpdJ2T1tGpT+u0gc4w84WLXuta0R2ia9C3UJa5bs8ZttoLnEkqocFLVkEg4HaNxUTviuO5trDEcUgCRxTQhtkkkuCevWJidwEKENTTwStdJUcDz7jkokkAZnDmkccV1NCWEucKjh2R7PE7xyxVm3ourNRRTvbqNvTcnz2Oe+mWyCCCNisWHSFSi6/Se5jt7TE8xk4c5WgtVjZUEOHIjZyPUjkuJb9Fup45t3jZz+eStXFjKG8d0Z9p1WlX+yps/0a3RPpBDgG2kXT+8YMDxc3Z3YclraFRr2hzSHNOIIMgjeCvFwV0dD6wVbMZpuwObHYtd3bDxELDq2ye65NOVHvE9cAWa19r3aLBObiecA/EhXtAay0rUOybtQDtUycRxB+kOK5HpEeLlMHPtnmOyD8FWowxVSZWawecPMppKc5uPvTLq2jidDQtrFKreI2EZxnmJ2T8VdfYKFof+wqFj3HCnWwk7A2oMPELhAJ4aQcDBHkd6RJMsVqJp3mObDg6HDiMwoBmpa9QuxcSXOJJJ2nDHyUIb0ExCnLroJbwTI8vwnklDUAdbVq1XLXQdMRUZ4EwcuBK9r7vevCLG+69jsrrmmduDgfeF7we9ZV8t0ycCYhOYmlK04pxAeSoLRZWPEVGNeNge0O94UxSELssiK9GxMZixjGb7jWt9wUsJYSEp/wBgNKQlOTSUAeU69aING0ucBDakvbGX8Y7jj3hZstMCQROInavbdJaKpV2htZgeAbwBnA9x8tqymndUbjSabTUo/UzfT4sObmjdnG/JWaWmW0ngc7icEmln3POSUhC6Vs0QWi9TN9nmN44rnuCnUoyhyW6F1Ct6X/ojSQlIRdXLBZzkmsVwO/aAuHl3jatVZ67XAXCI3D3cFkmhPpVC3Fpun38xkVo2t14WzWxidQ6a7j7ovf27Gxj89vX4pzW9bOvgea4dk09seO8ZeGYXYs9qa/2SDy7+vFbdOtCovtZ5SrbVKMsTRy9JaEmXU8Dtbs7t3uyXDcwgwRBGEbltRl11+G9c7SeifWC83B4Hjlgetyp3VkprVDk1On9VlSahV3j/AMM3Squa4OaS1wMhwMEcQV1dL6yvtNNgqAX2BwvDAPBuwY2HA81yX5wcxhG4pjhK884aZbrg9bOEascohlF7ghB8V3M1rDwwB80pHmlBReQIkqZN5fFM805z8uQTb3W5AwDYSlqSU4989b+pQGw4YY7sfBe9MMgHDEA48l4GX4Fe+UGdlvIe5Zt6uCUSyUA4pYSFRQx5CQhLKQruIaUx7gASTAEkk4AAZk7lIQsvrnbzDKDf/JLn/wCWDF3+Y+QO9dKdN1JKK7kKk1CLkyDWnTDXU6RoVZF4lxpOyF0hpdd2XiMDhjOxQUtb6vq2l1wEw2bhxdJF72hgY4LOVwBJOBA+l2TP224cpSsxYC8kOInFsg5xPEd0rchZQitMtzGleyk9UdjvfrJaA722EbjT+TgR4rn2jWqre7VWqw7Q1rQ2eEtOHeVSYwb2ngAco+10FPhuHeJ6/JWlZ0+0UVHe1O8iC1VKj6geC03vbLWgF24uAIaTxAG3NV7don1mPZafrDCe4TO9T2y0ta0zmZAHHdh3eATWaTZtMHjh7+pXR0IY09jnG5qJ61z7lBmrv1qg7h+OSmbq6yfbdHIA+/rBXW2tpycO7rrEKUPG/r8j4KKs6PsdX1S6+RRp6BpDO8e8fLop40HS3O+9w5d6uyOuvHuKVp7/AM/n5rorWl8Tk+oXPzZSGh6X1XePXRlSM0VTb7N9p3h2Xkrg59dT58kRy/DLrh4qaoU1wjnK7ryWHLIDLaeO388++UoHXWzhzTKlZozI649bFUOkQcGAvP8ADj+A7122SKuG2crWGgGvDsr2B+C5lKg50XWl3IH35LVULIS6/UguiA3Ahs88zy471dyjDDyWdUsY1Z63sbVDq07ekqSWWu5jbVoipTaHuAE4EZkc9ioNat3pGmDScCcI68lho6Kp3dvGljSXLK6ncZc+RoCWEhaUQqBoklRow5BNEBK7Zy+aZGKBjiUrnpr24JQEgH0WSQN5A8V76GAYbua8K0VQvVqTcTNRgMZ4uC96urOvOUSgPSJZSJAOYghNYnLogEIWa1q0KX/tmubLWXXMfMOF4kQR7JlxGW1aUuXH1jtIFID6zvJoLvgFYt21UWl7nGuouD1GBfZXFwBAABlwDyQdwggQJxS2qoWkkNccsWxETtGee5Wnjr3z8fmmV3w0k9b/AMd/Beu07Hk9W5z2aQOZa8jgwiczIgdY8k51vcfYpuJ+yRv+tHUqew1r1Np4R4YfAeRU4HXXU47URy1yRlhPDRRs9kLSX1CC+NmTRw380p0nSObhyJHz6wU9qd2Ty665xmtjqtRabFZ5a0/s25tBVO8ufpkmlnJbtLf6lvLxgwxfZ3Ym5jyHmE99koj+GcoJGG8Yr0erYaQlxpU8ASSWN2CZOCrWXWWy0qNJrn0XEMbMvZgYBI8VRh1PV/E0fLF8meeiz0/3jhwD/mD+SkFnbsquHMg+PZ6wXoFn1nslV7WNFBznEAAGmSTsgZrQf9JonOjT72N+S6+YL4/sXlf+X6PHv0Zv75/iN/JL+iU/3jz/ADAfDrFewDQtD9zS+435KRuiKI/8VP7jfkjzFfH9h5W/l+jxv1NEQcD9ol3v6xVqlVb9GI3D8F7C2xM+o37o+Se2g0ZNA5AJeZ44iHlGeZs8kZTc44U6hncxx9wThYq5wbZ6x/kcPeAF64AlUH1Oo+EjpHo9Jctnjts1Q0hWbAoFg3Ocwf1Yfmks3oltbvaNJnN5P/FpXsaqW/SbKQ7Tmg7GlwBPIEyVSqV51XmRo0ranRWIo8m0z6MXWaz1Kz67CWNJDWtPajicvBYR7V69rPrRRq0arXVKYdce26XNvTGV0nks7X9GDi1rqNYG8AbtVt04iYlkjyXKVSMPUyTXsYN+AHeo13dKat2ijhUpOgSbzQXMgmJvNEDkcfFcm6NhHXAJqafAEOMylAlSlvXWSQcx808i2OtqbZ71us4/jB+6C74L2sDqF5d6ONFPNqFQscGMY4hxaQCSAAASInEnBepgHorMu3mZKIBCVNUhgEjnpHJpCYBKzus9XtMG4OPiWgY9xWgJWW1mqzVicmtwx2lxV2wWquiney00WcY/l8I6wiMVVfSNWoyi3Oo4A8G5uPcAfcpqz4EnLrrzC62o+jSb1of9KW05+rPaPeRHdxXor2uqNJvu+DBs6LrVV7Iq6ZsQpV3NaIaWse0bsLhH+ye/eqIHXv5/KNy0et1n/wAKpucaZ5PxH+5o8VnC3rx6jmNyj06r4lFfgOo09FbK7jLT7J6658lttVT/ANnQ/wAto8MFiq4wPLrraOS2Opx/7KhthpHeHOB81U6x6Yv8lrpPqkdud6YLKz6jfuj5KRqdC87k9AUdKWQGi+40X2i8yAJvsIe3zaF2aNmZUYHslnrAHSwlpMgGcMPJVoRq5Uhj6JzovLR/lu7dPwa67/Ku9J9gRedZXwLtVwj6zWunngE+nTqDN7T/ACEf1FWAlC7E8EF1+9v3T/clcx+xzR/KT/UpkqQ8FRtnqbav3WAe8lOqWO9m9/IEN9wlWUIGV32FjvaF77RJ95xUdsoAMMADkAFcVa3uhhTXInwZTV+g39uCG4V3YQMJYxw95PeuxC4WrtpYKloBcAXVuyHYXopUwYn2oMhd6FnV862QQQq9bR9N+DqbHA5y1pyx2jgrMpIXHdcAc79XLNn+j0f9NvyVplhY32WMb9loHuCsKOtXawdtzW/aIHvT+5gPAQU6E2FBoYpCSEqQq4RGOC5+m9MMs1IvdjsAGZK6BXnXpUtRvU2jY0nvJg4fyjwXSnHVLAHJ0h6R7Q4m44MGwBow7yCfFUjrrUeZqhrzgJAumBlgMNves49yYtOn/wCbzEr1IqpHTLg0ts1ipuA9oAkXgPaA2xOBMStdYfSXYw0Nu1KTWw1ouAgCMPZJXlLila2XQ0zJgTgncSddrUcqNGNHKh3PYrZrLZbVQeynXZfLZYHm4b7YLfajaAFwKdW8AdhAI9/W4rz+0Xb0DIQDxO1afQml2eqax7gHDDHaNnyVrp+KTcW9mUupUnUipJcHZq5Hbh1181rtSHA2KnwNQeFRyx76gjMZb9nXwK1modSbINwqVQI3Xp+Kl1Zp04/2cOlJqpLK7GkanAJAnhecPQhCqVn+pr06v0HxRqbhJmk7ueS3/wCiuAJtos7XsLHCWuBDhwKcXhgddpTlxNB6RdjRrGatMDHL1jDg2oOcQdzgeC7YcrX5JoVCEIJAhCEAC52mq12mVfc6FjNbdNk/s6Xae8hrBvccBls28gVJe5GTF1eYDRLnAEVHvfiMCLxaMDwaFdFkYB2ZZ/lvczyBhc+y6rvDWtdaHw0AQxrQIGH0pVhurTYxq1Sd8tHkGx1K5OvBkC4xgAAvv5lwOZ3kdZINEEzfqdzoHgFVOrbP3lX7zf7VDU1aP0bTVaN0Uz5lqh4tL2GX2Wdo+s77b3u5e0VDaWsp0nXWNaIIIaAMMvw8lWbq27/9NX7lP5JK2rTnNumu+D7UtbJHAiIw5p+PTXAYLugiTZqM5+rb4QI8oV2QhjAAABgBAHACEsrPb3yAhTSnpjlaEQ2mqGtc5xugCSdw3rwjTDnesILpgmDsOOeO9exa4WpjLLUD5h4uCMO0cQZ2RE9y8UtJxOM/FW7dbZISKrymJ78lG5WUyAh8FcvBpc+ZOTd+Qk4eCplE7EwWBAdqLyZKW8pZIk7LQ4DPNei+ijS73VKlFziWXA5jSTDbroddBym9s3LzVpWu9HWlqdntg9YD22+ra4fRc5zYJG7COC51m3BhFJM9panpGhPAWYWBIToSwlhIZTt+jxUAIcWVGyadQYlhOf2mna04HuVfRWmapq+rey8RgX0e3Tn+I50zwPiVHpmzRUp1XvqvpXg19ENDqZaWuxLWtvHG7mSEHW4AQyk8NGAAo1BhsgXYCs0ntyBom24TBbUB4sdHi2QnG2s3+R+Sy51uP1an+lU/tTv1x/hqf6dT+1dNvclqNN+mt2GeQPyTP0/GAyof5CB4uhZr9cm7b/3H/wBqP13YMy4fyP8A7Ube4ag1m0hXBAYy7ec1jZeMS4homJgY9yj0Jq56pxq1nCpWMwQDdpg5hgOMna447MlWt2n7PWAv1HsLXNc1zG4hzTeGD2kHLaEtj00HWikylXq1Q4vvipTpAABjnAgsptIMhu1ca2WtnsQNKghKEKhgY2EBKgJYAEJUJgJCbJT026kA2E0qO/Cd6wKwmhFXSujKdopOpVBLXeIIyIO8LyDWzVR1keBevtcCWuiDAIBBG8SMvJe0ysj6SdH37M2oBjSdj9h2B8CGnxVilNp8iayePFu9MhX3NULqauajlgrinOG0qfSmjXUahpvBa5sSDsMTHHPML2XVuyWapZaNYUKI7AJIpMkOb7eycwVhdZ9aHWkwRLc2tIED4kx+C5xquTJaDDkJwXRdB+i0dwUJogbAuuog0VAtl6MLAX21rgWj1YLnAtvXm4CASIaZLYOe5Z6z2QuPZaXcGgu9wW99G2iLRStJe+jUZTdTc0uc26JkFuZnYdhzXOpL7WCW56a1PCQJwVDJ3FaU5IE5MBJSylCVAwlOBSICQDapwUUnepauShXKfICknefFITvJQQhcwEallEolMAlAKUpEABQAgohDQCAJqckPWKiMqlqQoQp5EISm1mh7S14DmuBDgdoOBCEJqTDB5VrBqTWouJpMdVpfRLcXNGxrm58JGcbFy7JqtaqpusoVJwkuaWtAykl0eSEK1CtLBzcT1rVnQpstmZSLr7hJJ2S4yQ3gOty4Vq9GNF9VzhVexhJIYA03Z2Bx2TOEIQlqa4JYLVl9Gtjb7TalT7bz7mBq6tj1UstL2LPTne5t4+L53oQlqb7jR1qVINENAaNzQAPAKVqEIAeAnAoQkAoToQhCAVLCEJ4AISwhCGhjKowUSRCr1OQFQEIUU9xgCkQhMQoRBQhPAghCEKIxEk9QhCjkZ//Z"/>
          <p:cNvSpPr>
            <a:spLocks noChangeAspect="1" noChangeArrowheads="1"/>
          </p:cNvSpPr>
          <p:nvPr/>
        </p:nvSpPr>
        <p:spPr bwMode="auto">
          <a:xfrm>
            <a:off x="63500" y="-696913"/>
            <a:ext cx="1790700" cy="14287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230" name="Picture 14" descr="http://t0.gstatic.com/images?q=tbn:ANd9GcThNONgfAAj7wujuUlW-r2CpaevNBNVY-AsasuHzufsGtjfwrfc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29200" y="2057400"/>
            <a:ext cx="3810000" cy="3505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PENGENALAN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TANDA DAN GEJALA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TANDA DAN GEJALA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SEBAB-SEBAB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43000" y="914400"/>
          <a:ext cx="80010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SEBAB-SEBAB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90600" y="762000"/>
          <a:ext cx="81534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KOMPLIKASI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62"/>
          </a:xfrm>
        </p:spPr>
        <p:txBody>
          <a:bodyPr>
            <a:noAutofit/>
          </a:bodyPr>
          <a:lstStyle/>
          <a:p>
            <a:r>
              <a:rPr lang="en-US" sz="3200" dirty="0" smtClean="0"/>
              <a:t>BERBINCANG DENGAN DOKTOR SEKIRANYA: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66800" y="1219200"/>
          <a:ext cx="80772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498080" cy="1143000"/>
          </a:xfrm>
        </p:spPr>
        <p:txBody>
          <a:bodyPr/>
          <a:lstStyle/>
          <a:p>
            <a:r>
              <a:rPr lang="en-US" dirty="0" smtClean="0"/>
              <a:t>PENCEGAHAN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66800" y="914400"/>
          <a:ext cx="80772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288</TotalTime>
  <Words>226</Words>
  <Application>Microsoft Office PowerPoint</Application>
  <PresentationFormat>On-screen Show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SEMBELIT  </vt:lpstr>
      <vt:lpstr>PENGENALAN</vt:lpstr>
      <vt:lpstr>TANDA DAN GEJALA </vt:lpstr>
      <vt:lpstr>TANDA DAN GEJALA</vt:lpstr>
      <vt:lpstr>SEBAB-SEBAB  </vt:lpstr>
      <vt:lpstr>SEBAB-SEBAB  </vt:lpstr>
      <vt:lpstr>KOMPLIKASI </vt:lpstr>
      <vt:lpstr>BERBINCANG DENGAN DOKTOR SEKIRANYA: </vt:lpstr>
      <vt:lpstr>PENCEGAHAN</vt:lpstr>
    </vt:vector>
  </TitlesOfParts>
  <Company>UTeM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7</cp:revision>
  <dcterms:created xsi:type="dcterms:W3CDTF">2011-09-30T02:57:31Z</dcterms:created>
  <dcterms:modified xsi:type="dcterms:W3CDTF">2011-10-04T01:14:52Z</dcterms:modified>
</cp:coreProperties>
</file>