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quickStyle39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layout39.xml" ContentType="application/vnd.openxmlformats-officedocument.drawingml.diagramLayout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layout42.xml" ContentType="application/vnd.openxmlformats-officedocument.drawingml.diagramLayout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diagrams/colors41.xml" ContentType="application/vnd.openxmlformats-officedocument.drawingml.diagramColors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36.xml" ContentType="application/vnd.openxmlformats-officedocument.drawingml.diagramStyle+xml"/>
  <Override PartName="/ppt/diagrams/drawing37.xml" ContentType="application/vnd.ms-office.drawingml.diagramDrawing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diagrams/layout36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33.xml" ContentType="application/vnd.ms-office.drawingml.diagramDrawing+xml"/>
  <Override PartName="/ppt/diagrams/colors3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diagrams/colors35.xml" ContentType="application/vnd.openxmlformats-officedocument.drawingml.diagramColors+xml"/>
  <Override PartName="/ppt/diagrams/drawing40.xml" ContentType="application/vnd.ms-office.drawingml.diagramDrawing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drawing38.xml" ContentType="application/vnd.ms-office.drawingml.diagramDrawing+xml"/>
  <Override PartName="/ppt/diagrams/data40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drawing34.xml" ContentType="application/vnd.ms-office.drawingml.diagramDrawing+xml"/>
  <Override PartName="/ppt/diagrams/layout37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drawing41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drawing30.xml" ContentType="application/vnd.ms-office.drawingml.diagramDrawing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diagrams/quickStyle38.xml" ContentType="application/vnd.openxmlformats-officedocument.drawingml.diagramStyle+xml"/>
  <Override PartName="/ppt/diagrams/drawing39.xml" ContentType="application/vnd.ms-office.drawingml.diagramDrawing+xml"/>
  <Override PartName="/ppt/diagrams/data41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diagrams/layout38.xml" ContentType="application/vnd.openxmlformats-officedocument.drawingml.diagramLayout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rawing35.xml" ContentType="application/vnd.ms-office.drawingml.diagramDrawing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drawing42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drawing36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35.xml" ContentType="application/vnd.openxmlformats-officedocument.drawingml.diagramLayout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quickStyle29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ata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2C9CB7-5BA2-4DE6-AA2D-3E583677EC0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AE047E-125A-463E-A87B-E675E24A035F}">
      <dgm:prSet/>
      <dgm:spPr/>
      <dgm:t>
        <a:bodyPr/>
        <a:lstStyle/>
        <a:p>
          <a:pPr rtl="0"/>
          <a:r>
            <a:rPr lang="en-US" b="1" baseline="0" dirty="0" smtClean="0"/>
            <a:t>BERHENTI MEROKOK</a:t>
          </a:r>
          <a:endParaRPr lang="en-US" b="1" baseline="0" dirty="0"/>
        </a:p>
      </dgm:t>
    </dgm:pt>
    <dgm:pt modelId="{C2DCBE8F-2675-4628-BEDC-B7E2BF13FEA7}" type="parTrans" cxnId="{5F8E9AF6-BCA3-4DF1-84C3-34D8A9554D8C}">
      <dgm:prSet/>
      <dgm:spPr/>
      <dgm:t>
        <a:bodyPr/>
        <a:lstStyle/>
        <a:p>
          <a:endParaRPr lang="en-US"/>
        </a:p>
      </dgm:t>
    </dgm:pt>
    <dgm:pt modelId="{CF51C0A6-8622-4FEF-A3A8-AF3B5CF0755C}" type="sibTrans" cxnId="{5F8E9AF6-BCA3-4DF1-84C3-34D8A9554D8C}">
      <dgm:prSet/>
      <dgm:spPr/>
      <dgm:t>
        <a:bodyPr/>
        <a:lstStyle/>
        <a:p>
          <a:endParaRPr lang="en-US"/>
        </a:p>
      </dgm:t>
    </dgm:pt>
    <dgm:pt modelId="{DEA146E6-FC8A-4566-80B1-9D714A7DC53E}" type="pres">
      <dgm:prSet presAssocID="{942C9CB7-5BA2-4DE6-AA2D-3E583677EC0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69E8F8-171E-4AC3-B47A-037ADFD9B6E7}" type="pres">
      <dgm:prSet presAssocID="{A5AE047E-125A-463E-A87B-E675E24A035F}" presName="composite" presStyleCnt="0"/>
      <dgm:spPr/>
    </dgm:pt>
    <dgm:pt modelId="{7AE6E1BC-92D1-4E2B-B8B6-3E57A57BC876}" type="pres">
      <dgm:prSet presAssocID="{A5AE047E-125A-463E-A87B-E675E24A035F}" presName="imgShp" presStyleLbl="fgImgPlace1" presStyleIdx="0" presStyleCnt="1" custScaleX="13032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0F1C546-9DFB-4A72-9856-7258CEC2DA3D}" type="pres">
      <dgm:prSet presAssocID="{A5AE047E-125A-463E-A87B-E675E24A035F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4D33BF-460E-426F-8623-3C71FADE438C}" type="presOf" srcId="{A5AE047E-125A-463E-A87B-E675E24A035F}" destId="{A0F1C546-9DFB-4A72-9856-7258CEC2DA3D}" srcOrd="0" destOrd="0" presId="urn:microsoft.com/office/officeart/2005/8/layout/vList3"/>
    <dgm:cxn modelId="{5F8E9AF6-BCA3-4DF1-84C3-34D8A9554D8C}" srcId="{942C9CB7-5BA2-4DE6-AA2D-3E583677EC04}" destId="{A5AE047E-125A-463E-A87B-E675E24A035F}" srcOrd="0" destOrd="0" parTransId="{C2DCBE8F-2675-4628-BEDC-B7E2BF13FEA7}" sibTransId="{CF51C0A6-8622-4FEF-A3A8-AF3B5CF0755C}"/>
    <dgm:cxn modelId="{200ACA1B-B561-46BE-A07A-68020CA7100B}" type="presOf" srcId="{942C9CB7-5BA2-4DE6-AA2D-3E583677EC04}" destId="{DEA146E6-FC8A-4566-80B1-9D714A7DC53E}" srcOrd="0" destOrd="0" presId="urn:microsoft.com/office/officeart/2005/8/layout/vList3"/>
    <dgm:cxn modelId="{53AED943-B96B-4D15-9ADE-60127530D5C8}" type="presParOf" srcId="{DEA146E6-FC8A-4566-80B1-9D714A7DC53E}" destId="{6069E8F8-171E-4AC3-B47A-037ADFD9B6E7}" srcOrd="0" destOrd="0" presId="urn:microsoft.com/office/officeart/2005/8/layout/vList3"/>
    <dgm:cxn modelId="{42C58D20-E79A-43A5-9060-3DDDB347368F}" type="presParOf" srcId="{6069E8F8-171E-4AC3-B47A-037ADFD9B6E7}" destId="{7AE6E1BC-92D1-4E2B-B8B6-3E57A57BC876}" srcOrd="0" destOrd="0" presId="urn:microsoft.com/office/officeart/2005/8/layout/vList3"/>
    <dgm:cxn modelId="{60AEA1CE-63D0-4D7C-BC86-93CCA3B2393A}" type="presParOf" srcId="{6069E8F8-171E-4AC3-B47A-037ADFD9B6E7}" destId="{A0F1C546-9DFB-4A72-9856-7258CEC2DA3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83F7B77-E222-4DF2-AC82-4D69A883E8E0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57047DA-761B-4E1E-B6D9-17771DD9A090}">
      <dgm:prSet/>
      <dgm:spPr/>
      <dgm:t>
        <a:bodyPr/>
        <a:lstStyle/>
        <a:p>
          <a:pPr rtl="0"/>
          <a:r>
            <a:rPr lang="en-US" baseline="0" dirty="0" err="1" smtClean="0"/>
            <a:t>Penyebab</a:t>
          </a:r>
          <a:r>
            <a:rPr lang="en-US" baseline="0" dirty="0" smtClean="0"/>
            <a:t> </a:t>
          </a:r>
          <a:r>
            <a:rPr lang="en-US" baseline="0" dirty="0" err="1" smtClean="0"/>
            <a:t>penyakit</a:t>
          </a:r>
          <a:r>
            <a:rPr lang="en-US" baseline="0" dirty="0" smtClean="0"/>
            <a:t> </a:t>
          </a:r>
          <a:r>
            <a:rPr lang="en-US" baseline="0" dirty="0" err="1" smtClean="0"/>
            <a:t>seperti</a:t>
          </a:r>
          <a:r>
            <a:rPr lang="en-US" baseline="0" dirty="0" smtClean="0"/>
            <a:t> </a:t>
          </a:r>
          <a:r>
            <a:rPr lang="en-US" baseline="0" dirty="0" err="1" smtClean="0"/>
            <a:t>barah</a:t>
          </a:r>
          <a:r>
            <a:rPr lang="en-US" baseline="0" dirty="0" smtClean="0"/>
            <a:t> </a:t>
          </a:r>
          <a:r>
            <a:rPr lang="en-US" baseline="0" dirty="0" err="1" smtClean="0"/>
            <a:t>dan</a:t>
          </a:r>
          <a:r>
            <a:rPr lang="en-US" baseline="0" dirty="0" smtClean="0"/>
            <a:t> </a:t>
          </a:r>
          <a:r>
            <a:rPr lang="en-US" baseline="0" dirty="0" err="1" smtClean="0"/>
            <a:t>penyakit</a:t>
          </a:r>
          <a:r>
            <a:rPr lang="en-US" baseline="0" dirty="0" smtClean="0"/>
            <a:t> </a:t>
          </a:r>
          <a:r>
            <a:rPr lang="en-US" baseline="0" dirty="0" err="1" smtClean="0"/>
            <a:t>jantung</a:t>
          </a:r>
          <a:r>
            <a:rPr lang="en-US" baseline="0" dirty="0" smtClean="0"/>
            <a:t> </a:t>
          </a:r>
          <a:endParaRPr lang="en-US" dirty="0"/>
        </a:p>
      </dgm:t>
    </dgm:pt>
    <dgm:pt modelId="{CB57CCB8-4D6A-43B5-8954-60E99639A546}" type="parTrans" cxnId="{BDAAD207-D451-491F-9074-725D5ACF71A2}">
      <dgm:prSet/>
      <dgm:spPr/>
      <dgm:t>
        <a:bodyPr/>
        <a:lstStyle/>
        <a:p>
          <a:endParaRPr lang="en-US"/>
        </a:p>
      </dgm:t>
    </dgm:pt>
    <dgm:pt modelId="{76206908-5F9F-40A5-A46D-072FC661196D}" type="sibTrans" cxnId="{BDAAD207-D451-491F-9074-725D5ACF71A2}">
      <dgm:prSet/>
      <dgm:spPr/>
      <dgm:t>
        <a:bodyPr/>
        <a:lstStyle/>
        <a:p>
          <a:endParaRPr lang="en-US"/>
        </a:p>
      </dgm:t>
    </dgm:pt>
    <dgm:pt modelId="{D646F753-DDEC-4004-8330-C7ED39767E06}">
      <dgm:prSet/>
      <dgm:spPr/>
      <dgm:t>
        <a:bodyPr/>
        <a:lstStyle/>
        <a:p>
          <a:pPr rtl="0"/>
          <a:r>
            <a:rPr lang="en-US" baseline="0" dirty="0" err="1" smtClean="0"/>
            <a:t>Boleh</a:t>
          </a:r>
          <a:r>
            <a:rPr lang="en-US" baseline="0" dirty="0" smtClean="0"/>
            <a:t> </a:t>
          </a:r>
          <a:r>
            <a:rPr lang="en-US" baseline="0" dirty="0" err="1" smtClean="0"/>
            <a:t>terjebak</a:t>
          </a:r>
          <a:r>
            <a:rPr lang="en-US" baseline="0" dirty="0" smtClean="0"/>
            <a:t> </a:t>
          </a:r>
          <a:r>
            <a:rPr lang="en-US" baseline="0" dirty="0" err="1" smtClean="0"/>
            <a:t>dalam</a:t>
          </a:r>
          <a:r>
            <a:rPr lang="en-US" baseline="0" dirty="0" smtClean="0"/>
            <a:t> </a:t>
          </a:r>
          <a:r>
            <a:rPr lang="en-US" baseline="0" dirty="0" err="1" smtClean="0"/>
            <a:t>penyalahgunaan</a:t>
          </a:r>
          <a:r>
            <a:rPr lang="en-US" baseline="0" dirty="0" smtClean="0"/>
            <a:t> </a:t>
          </a:r>
          <a:r>
            <a:rPr lang="en-US" i="1" baseline="0" dirty="0" err="1" smtClean="0"/>
            <a:t>dadah</a:t>
          </a:r>
          <a:r>
            <a:rPr lang="en-US" baseline="0" dirty="0" smtClean="0"/>
            <a:t> </a:t>
          </a:r>
          <a:endParaRPr lang="en-US" dirty="0"/>
        </a:p>
      </dgm:t>
    </dgm:pt>
    <dgm:pt modelId="{045B8BF2-9AC5-4E93-9EF7-8130F162A385}" type="parTrans" cxnId="{C759A626-DA1D-49D4-AAB4-CD2243155AC2}">
      <dgm:prSet/>
      <dgm:spPr/>
      <dgm:t>
        <a:bodyPr/>
        <a:lstStyle/>
        <a:p>
          <a:endParaRPr lang="en-US"/>
        </a:p>
      </dgm:t>
    </dgm:pt>
    <dgm:pt modelId="{A22984FE-B33D-4575-ADC0-D57E8B70A292}" type="sibTrans" cxnId="{C759A626-DA1D-49D4-AAB4-CD2243155AC2}">
      <dgm:prSet/>
      <dgm:spPr/>
      <dgm:t>
        <a:bodyPr/>
        <a:lstStyle/>
        <a:p>
          <a:endParaRPr lang="en-US"/>
        </a:p>
      </dgm:t>
    </dgm:pt>
    <dgm:pt modelId="{1A835C6C-B2B3-4162-AC19-6BBC8A421C48}" type="pres">
      <dgm:prSet presAssocID="{683F7B77-E222-4DF2-AC82-4D69A883E8E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1DA7B8-9865-4BB2-BAB4-6D21D463FB37}" type="pres">
      <dgm:prSet presAssocID="{657047DA-761B-4E1E-B6D9-17771DD9A090}" presName="composite" presStyleCnt="0"/>
      <dgm:spPr/>
    </dgm:pt>
    <dgm:pt modelId="{7E91430C-E56C-425F-B85E-9AE2B75C166B}" type="pres">
      <dgm:prSet presAssocID="{657047DA-761B-4E1E-B6D9-17771DD9A090}" presName="imgShp" presStyleLbl="fgImgPlace1" presStyleIdx="0" presStyleCnt="2" custLinFactNeighborX="9" custLinFactNeighborY="-478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85057C6-DD02-44E0-8F6B-0CFB7254AA55}" type="pres">
      <dgm:prSet presAssocID="{657047DA-761B-4E1E-B6D9-17771DD9A090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7A5D7-A680-450B-B952-971B804438C7}" type="pres">
      <dgm:prSet presAssocID="{76206908-5F9F-40A5-A46D-072FC661196D}" presName="spacing" presStyleCnt="0"/>
      <dgm:spPr/>
    </dgm:pt>
    <dgm:pt modelId="{FD144FB6-4E87-40C2-8F4F-50CB0EF3511A}" type="pres">
      <dgm:prSet presAssocID="{D646F753-DDEC-4004-8330-C7ED39767E06}" presName="composite" presStyleCnt="0"/>
      <dgm:spPr/>
    </dgm:pt>
    <dgm:pt modelId="{6FC0813F-8AEB-4262-AFB7-BFBD87A6133A}" type="pres">
      <dgm:prSet presAssocID="{D646F753-DDEC-4004-8330-C7ED39767E06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3E72CEA-4C2D-45D2-855B-C337A8BE1EA9}" type="pres">
      <dgm:prSet presAssocID="{D646F753-DDEC-4004-8330-C7ED39767E06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AAD207-D451-491F-9074-725D5ACF71A2}" srcId="{683F7B77-E222-4DF2-AC82-4D69A883E8E0}" destId="{657047DA-761B-4E1E-B6D9-17771DD9A090}" srcOrd="0" destOrd="0" parTransId="{CB57CCB8-4D6A-43B5-8954-60E99639A546}" sibTransId="{76206908-5F9F-40A5-A46D-072FC661196D}"/>
    <dgm:cxn modelId="{B2BFBB03-7190-4153-A540-39316711E8C3}" type="presOf" srcId="{683F7B77-E222-4DF2-AC82-4D69A883E8E0}" destId="{1A835C6C-B2B3-4162-AC19-6BBC8A421C48}" srcOrd="0" destOrd="0" presId="urn:microsoft.com/office/officeart/2005/8/layout/vList3"/>
    <dgm:cxn modelId="{EB9C3C22-E593-4263-BA6F-916F577B8B5F}" type="presOf" srcId="{D646F753-DDEC-4004-8330-C7ED39767E06}" destId="{03E72CEA-4C2D-45D2-855B-C337A8BE1EA9}" srcOrd="0" destOrd="0" presId="urn:microsoft.com/office/officeart/2005/8/layout/vList3"/>
    <dgm:cxn modelId="{517FA4D1-51D7-4009-8F93-35C595DC02D2}" type="presOf" srcId="{657047DA-761B-4E1E-B6D9-17771DD9A090}" destId="{085057C6-DD02-44E0-8F6B-0CFB7254AA55}" srcOrd="0" destOrd="0" presId="urn:microsoft.com/office/officeart/2005/8/layout/vList3"/>
    <dgm:cxn modelId="{C759A626-DA1D-49D4-AAB4-CD2243155AC2}" srcId="{683F7B77-E222-4DF2-AC82-4D69A883E8E0}" destId="{D646F753-DDEC-4004-8330-C7ED39767E06}" srcOrd="1" destOrd="0" parTransId="{045B8BF2-9AC5-4E93-9EF7-8130F162A385}" sibTransId="{A22984FE-B33D-4575-ADC0-D57E8B70A292}"/>
    <dgm:cxn modelId="{1FF72FE7-599C-4E0C-874E-71A60469D3FA}" type="presParOf" srcId="{1A835C6C-B2B3-4162-AC19-6BBC8A421C48}" destId="{661DA7B8-9865-4BB2-BAB4-6D21D463FB37}" srcOrd="0" destOrd="0" presId="urn:microsoft.com/office/officeart/2005/8/layout/vList3"/>
    <dgm:cxn modelId="{B7EE6EC2-4C67-47A4-9593-40F8C4846D42}" type="presParOf" srcId="{661DA7B8-9865-4BB2-BAB4-6D21D463FB37}" destId="{7E91430C-E56C-425F-B85E-9AE2B75C166B}" srcOrd="0" destOrd="0" presId="urn:microsoft.com/office/officeart/2005/8/layout/vList3"/>
    <dgm:cxn modelId="{EA13B7EF-EE83-4EED-9706-F09EFD3535CA}" type="presParOf" srcId="{661DA7B8-9865-4BB2-BAB4-6D21D463FB37}" destId="{085057C6-DD02-44E0-8F6B-0CFB7254AA55}" srcOrd="1" destOrd="0" presId="urn:microsoft.com/office/officeart/2005/8/layout/vList3"/>
    <dgm:cxn modelId="{81C401EB-6759-4FBA-84F2-968E76B2371B}" type="presParOf" srcId="{1A835C6C-B2B3-4162-AC19-6BBC8A421C48}" destId="{78C7A5D7-A680-450B-B952-971B804438C7}" srcOrd="1" destOrd="0" presId="urn:microsoft.com/office/officeart/2005/8/layout/vList3"/>
    <dgm:cxn modelId="{65F864D2-94C1-4225-8807-AA5D61A7E59F}" type="presParOf" srcId="{1A835C6C-B2B3-4162-AC19-6BBC8A421C48}" destId="{FD144FB6-4E87-40C2-8F4F-50CB0EF3511A}" srcOrd="2" destOrd="0" presId="urn:microsoft.com/office/officeart/2005/8/layout/vList3"/>
    <dgm:cxn modelId="{3E5FBC73-3E94-4BC3-B2A9-DCBCB2B56265}" type="presParOf" srcId="{FD144FB6-4E87-40C2-8F4F-50CB0EF3511A}" destId="{6FC0813F-8AEB-4262-AFB7-BFBD87A6133A}" srcOrd="0" destOrd="0" presId="urn:microsoft.com/office/officeart/2005/8/layout/vList3"/>
    <dgm:cxn modelId="{93BEF92C-7B3D-4A34-ADBD-043CAF765A78}" type="presParOf" srcId="{FD144FB6-4E87-40C2-8F4F-50CB0EF3511A}" destId="{03E72CEA-4C2D-45D2-855B-C337A8BE1EA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974A8A5-C34E-4DD6-9701-348B94B53A9A}" type="doc">
      <dgm:prSet loTypeId="urn:microsoft.com/office/officeart/2005/8/layout/vList2" loCatId="list" qsTypeId="urn:microsoft.com/office/officeart/2005/8/quickstyle/3d3" qsCatId="3D" csTypeId="urn:microsoft.com/office/officeart/2005/8/colors/accent3_4" csCatId="accent3"/>
      <dgm:spPr/>
      <dgm:t>
        <a:bodyPr/>
        <a:lstStyle/>
        <a:p>
          <a:endParaRPr lang="en-US"/>
        </a:p>
      </dgm:t>
    </dgm:pt>
    <dgm:pt modelId="{408E26E7-F981-42EE-8CAE-6E9836F621D0}">
      <dgm:prSet/>
      <dgm:spPr/>
      <dgm:t>
        <a:bodyPr/>
        <a:lstStyle/>
        <a:p>
          <a:pPr rtl="0"/>
          <a:r>
            <a:rPr lang="en-US" b="1" baseline="0" dirty="0" err="1" smtClean="0"/>
            <a:t>Bagaimana</a:t>
          </a:r>
          <a:r>
            <a:rPr lang="en-US" b="1" baseline="0" dirty="0" smtClean="0"/>
            <a:t> </a:t>
          </a:r>
          <a:r>
            <a:rPr lang="en-US" b="1" baseline="0" dirty="0" err="1" smtClean="0"/>
            <a:t>merokok</a:t>
          </a:r>
          <a:r>
            <a:rPr lang="en-US" b="1" baseline="0" dirty="0" smtClean="0"/>
            <a:t> </a:t>
          </a:r>
          <a:r>
            <a:rPr lang="en-US" b="1" baseline="0" dirty="0" err="1" smtClean="0"/>
            <a:t>itu</a:t>
          </a:r>
          <a:r>
            <a:rPr lang="en-US" b="1" baseline="0" dirty="0" smtClean="0"/>
            <a:t> </a:t>
          </a:r>
          <a:r>
            <a:rPr lang="en-US" b="1" baseline="0" dirty="0" err="1" smtClean="0"/>
            <a:t>membahayakan</a:t>
          </a:r>
          <a:r>
            <a:rPr lang="en-US" b="1" baseline="0" dirty="0" smtClean="0"/>
            <a:t>?</a:t>
          </a:r>
          <a:br>
            <a:rPr lang="en-US" b="1" baseline="0" dirty="0" smtClean="0"/>
          </a:br>
          <a:endParaRPr lang="en-US" b="1" baseline="0" dirty="0"/>
        </a:p>
      </dgm:t>
    </dgm:pt>
    <dgm:pt modelId="{177188CC-DA58-4553-B9F9-788C24FBBA0A}" type="parTrans" cxnId="{8CF87F8C-896D-4D07-8B0A-7CAA3BA1D0F0}">
      <dgm:prSet/>
      <dgm:spPr/>
      <dgm:t>
        <a:bodyPr/>
        <a:lstStyle/>
        <a:p>
          <a:endParaRPr lang="en-US"/>
        </a:p>
      </dgm:t>
    </dgm:pt>
    <dgm:pt modelId="{A913DE2D-8326-4AA0-A523-23B29EB32747}" type="sibTrans" cxnId="{8CF87F8C-896D-4D07-8B0A-7CAA3BA1D0F0}">
      <dgm:prSet/>
      <dgm:spPr/>
      <dgm:t>
        <a:bodyPr/>
        <a:lstStyle/>
        <a:p>
          <a:endParaRPr lang="en-US"/>
        </a:p>
      </dgm:t>
    </dgm:pt>
    <dgm:pt modelId="{D3981306-7046-4536-8A31-25B439F634FD}" type="pres">
      <dgm:prSet presAssocID="{E974A8A5-C34E-4DD6-9701-348B94B53A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F20845-6992-44B6-8D3D-83A54BD6B3A0}" type="pres">
      <dgm:prSet presAssocID="{408E26E7-F981-42EE-8CAE-6E9836F621D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F87F8C-896D-4D07-8B0A-7CAA3BA1D0F0}" srcId="{E974A8A5-C34E-4DD6-9701-348B94B53A9A}" destId="{408E26E7-F981-42EE-8CAE-6E9836F621D0}" srcOrd="0" destOrd="0" parTransId="{177188CC-DA58-4553-B9F9-788C24FBBA0A}" sibTransId="{A913DE2D-8326-4AA0-A523-23B29EB32747}"/>
    <dgm:cxn modelId="{5D7C3CA4-DF5A-4E4A-AF46-BB2DBA771FD8}" type="presOf" srcId="{408E26E7-F981-42EE-8CAE-6E9836F621D0}" destId="{B8F20845-6992-44B6-8D3D-83A54BD6B3A0}" srcOrd="0" destOrd="0" presId="urn:microsoft.com/office/officeart/2005/8/layout/vList2"/>
    <dgm:cxn modelId="{603C30FF-4413-4A0A-91C5-977C6AD049BB}" type="presOf" srcId="{E974A8A5-C34E-4DD6-9701-348B94B53A9A}" destId="{D3981306-7046-4536-8A31-25B439F634FD}" srcOrd="0" destOrd="0" presId="urn:microsoft.com/office/officeart/2005/8/layout/vList2"/>
    <dgm:cxn modelId="{81D4B5A0-82BD-4FEF-924B-13EABBF8A237}" type="presParOf" srcId="{D3981306-7046-4536-8A31-25B439F634FD}" destId="{B8F20845-6992-44B6-8D3D-83A54BD6B3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0D84F36-4C5A-4FCC-A35C-60FEC9376BB3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9D225C-DCAE-4470-B2BC-2F4DC89CD821}">
      <dgm:prSet/>
      <dgm:spPr/>
      <dgm:t>
        <a:bodyPr/>
        <a:lstStyle/>
        <a:p>
          <a:pPr rtl="0"/>
          <a:r>
            <a:rPr lang="en-US" baseline="0" dirty="0" err="1" smtClean="0"/>
            <a:t>Asap</a:t>
          </a:r>
          <a:r>
            <a:rPr lang="en-US" baseline="0" dirty="0" smtClean="0"/>
            <a:t> </a:t>
          </a:r>
          <a:r>
            <a:rPr lang="en-US" baseline="0" dirty="0" err="1" smtClean="0"/>
            <a:t>rokok</a:t>
          </a:r>
          <a:r>
            <a:rPr lang="en-US" baseline="0" dirty="0" smtClean="0"/>
            <a:t> </a:t>
          </a:r>
          <a:r>
            <a:rPr lang="en-US" baseline="0" dirty="0" err="1" smtClean="0"/>
            <a:t>mengandungi</a:t>
          </a:r>
          <a:r>
            <a:rPr lang="en-US" baseline="0" dirty="0" smtClean="0"/>
            <a:t> </a:t>
          </a:r>
          <a:r>
            <a:rPr lang="en-US" baseline="0" dirty="0" err="1" smtClean="0"/>
            <a:t>lebih</a:t>
          </a:r>
          <a:r>
            <a:rPr lang="en-US" baseline="0" dirty="0" smtClean="0"/>
            <a:t> </a:t>
          </a:r>
          <a:r>
            <a:rPr lang="en-US" baseline="0" dirty="0" err="1" smtClean="0"/>
            <a:t>kurang</a:t>
          </a:r>
          <a:r>
            <a:rPr lang="en-US" baseline="0" dirty="0" smtClean="0"/>
            <a:t> 4000 </a:t>
          </a:r>
          <a:r>
            <a:rPr lang="en-US" baseline="0" dirty="0" err="1" smtClean="0"/>
            <a:t>jenis</a:t>
          </a:r>
          <a:r>
            <a:rPr lang="en-US" baseline="0" dirty="0" smtClean="0"/>
            <a:t> </a:t>
          </a:r>
          <a:r>
            <a:rPr lang="en-US" baseline="0" dirty="0" err="1" smtClean="0"/>
            <a:t>bahan</a:t>
          </a:r>
          <a:r>
            <a:rPr lang="en-US" baseline="0" dirty="0" smtClean="0"/>
            <a:t> </a:t>
          </a:r>
          <a:r>
            <a:rPr lang="en-US" baseline="0" dirty="0" err="1" smtClean="0"/>
            <a:t>kimia</a:t>
          </a:r>
          <a:r>
            <a:rPr lang="en-US" baseline="0" dirty="0" smtClean="0"/>
            <a:t> </a:t>
          </a:r>
          <a:r>
            <a:rPr lang="en-US" baseline="0" dirty="0" err="1" smtClean="0"/>
            <a:t>beracun</a:t>
          </a:r>
          <a:r>
            <a:rPr lang="en-US" baseline="0" dirty="0" smtClean="0"/>
            <a:t> </a:t>
          </a:r>
          <a:endParaRPr lang="en-US" dirty="0"/>
        </a:p>
      </dgm:t>
    </dgm:pt>
    <dgm:pt modelId="{6540F026-6390-419B-827A-1B84626B5F83}" type="parTrans" cxnId="{0361932C-8123-4E51-B607-6E3198F236EF}">
      <dgm:prSet/>
      <dgm:spPr/>
      <dgm:t>
        <a:bodyPr/>
        <a:lstStyle/>
        <a:p>
          <a:endParaRPr lang="en-US"/>
        </a:p>
      </dgm:t>
    </dgm:pt>
    <dgm:pt modelId="{54BCFFE0-BE86-4696-A630-65A79E01FB34}" type="sibTrans" cxnId="{0361932C-8123-4E51-B607-6E3198F236EF}">
      <dgm:prSet/>
      <dgm:spPr/>
      <dgm:t>
        <a:bodyPr/>
        <a:lstStyle/>
        <a:p>
          <a:endParaRPr lang="en-US"/>
        </a:p>
      </dgm:t>
    </dgm:pt>
    <dgm:pt modelId="{4C6FDFD3-5D22-4438-852C-447DD2AB7490}">
      <dgm:prSet/>
      <dgm:spPr/>
      <dgm:t>
        <a:bodyPr/>
        <a:lstStyle/>
        <a:p>
          <a:pPr rtl="0"/>
          <a:r>
            <a:rPr lang="en-US" baseline="0" dirty="0" err="1" smtClean="0"/>
            <a:t>Lebih</a:t>
          </a:r>
          <a:r>
            <a:rPr lang="en-US" baseline="0" dirty="0" smtClean="0"/>
            <a:t> </a:t>
          </a:r>
          <a:r>
            <a:rPr lang="en-US" baseline="0" dirty="0" err="1" smtClean="0"/>
            <a:t>kurang</a:t>
          </a:r>
          <a:r>
            <a:rPr lang="en-US" baseline="0" dirty="0" smtClean="0"/>
            <a:t> 63 </a:t>
          </a:r>
          <a:r>
            <a:rPr lang="en-US" baseline="0" dirty="0" err="1" smtClean="0"/>
            <a:t>dari</a:t>
          </a:r>
          <a:r>
            <a:rPr lang="en-US" baseline="0" dirty="0" smtClean="0"/>
            <a:t> </a:t>
          </a:r>
          <a:r>
            <a:rPr lang="en-US" baseline="0" dirty="0" err="1" smtClean="0"/>
            <a:t>bahan</a:t>
          </a:r>
          <a:r>
            <a:rPr lang="en-US" baseline="0" dirty="0" smtClean="0"/>
            <a:t> </a:t>
          </a:r>
          <a:r>
            <a:rPr lang="en-US" baseline="0" dirty="0" err="1" smtClean="0"/>
            <a:t>kimia</a:t>
          </a:r>
          <a:r>
            <a:rPr lang="en-US" baseline="0" dirty="0" smtClean="0"/>
            <a:t> </a:t>
          </a:r>
          <a:r>
            <a:rPr lang="en-US" baseline="0" dirty="0" err="1" smtClean="0"/>
            <a:t>di</a:t>
          </a:r>
          <a:r>
            <a:rPr lang="en-US" baseline="0" dirty="0" smtClean="0"/>
            <a:t> </a:t>
          </a:r>
          <a:r>
            <a:rPr lang="en-US" baseline="0" dirty="0" err="1" smtClean="0"/>
            <a:t>atas</a:t>
          </a:r>
          <a:r>
            <a:rPr lang="en-US" baseline="0" dirty="0" smtClean="0"/>
            <a:t> </a:t>
          </a:r>
          <a:r>
            <a:rPr lang="en-US" baseline="0" dirty="0" err="1" smtClean="0"/>
            <a:t>boleh</a:t>
          </a:r>
          <a:r>
            <a:rPr lang="en-US" baseline="0" dirty="0" smtClean="0"/>
            <a:t> </a:t>
          </a:r>
          <a:r>
            <a:rPr lang="en-US" baseline="0" dirty="0" err="1" smtClean="0"/>
            <a:t>menyebabkan</a:t>
          </a:r>
          <a:r>
            <a:rPr lang="en-US" baseline="0" dirty="0" smtClean="0"/>
            <a:t> </a:t>
          </a:r>
          <a:r>
            <a:rPr lang="en-US" baseline="0" dirty="0" err="1" smtClean="0"/>
            <a:t>barah</a:t>
          </a:r>
          <a:endParaRPr lang="en-US" baseline="0" dirty="0"/>
        </a:p>
      </dgm:t>
    </dgm:pt>
    <dgm:pt modelId="{285DE507-88AF-4114-8938-2207EAA58B49}" type="parTrans" cxnId="{C279BAEA-19B5-48B5-96B1-38AB301764C6}">
      <dgm:prSet/>
      <dgm:spPr/>
      <dgm:t>
        <a:bodyPr/>
        <a:lstStyle/>
        <a:p>
          <a:endParaRPr lang="en-US"/>
        </a:p>
      </dgm:t>
    </dgm:pt>
    <dgm:pt modelId="{677752CC-C93D-4768-8C11-22B76FF7059F}" type="sibTrans" cxnId="{C279BAEA-19B5-48B5-96B1-38AB301764C6}">
      <dgm:prSet/>
      <dgm:spPr/>
      <dgm:t>
        <a:bodyPr/>
        <a:lstStyle/>
        <a:p>
          <a:endParaRPr lang="en-US"/>
        </a:p>
      </dgm:t>
    </dgm:pt>
    <dgm:pt modelId="{BE3C1445-72BA-4985-B120-13EC27C51FD5}" type="pres">
      <dgm:prSet presAssocID="{F0D84F36-4C5A-4FCC-A35C-60FEC9376B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AEF391-4631-4EC6-83FD-61103E926EE0}" type="pres">
      <dgm:prSet presAssocID="{F0D84F36-4C5A-4FCC-A35C-60FEC9376BB3}" presName="fgShape" presStyleLbl="fgShp" presStyleIdx="0" presStyleCnt="1"/>
      <dgm:spPr/>
    </dgm:pt>
    <dgm:pt modelId="{3B3FE780-302D-4A82-BD9A-7939FFD8FBD5}" type="pres">
      <dgm:prSet presAssocID="{F0D84F36-4C5A-4FCC-A35C-60FEC9376BB3}" presName="linComp" presStyleCnt="0"/>
      <dgm:spPr/>
    </dgm:pt>
    <dgm:pt modelId="{62E218F5-7096-496B-A3EE-C9877963CF5C}" type="pres">
      <dgm:prSet presAssocID="{B19D225C-DCAE-4470-B2BC-2F4DC89CD821}" presName="compNode" presStyleCnt="0"/>
      <dgm:spPr/>
    </dgm:pt>
    <dgm:pt modelId="{C33A440F-3FB9-44DC-BFF1-4C37F7087AF0}" type="pres">
      <dgm:prSet presAssocID="{B19D225C-DCAE-4470-B2BC-2F4DC89CD821}" presName="bkgdShape" presStyleLbl="node1" presStyleIdx="0" presStyleCnt="2"/>
      <dgm:spPr/>
      <dgm:t>
        <a:bodyPr/>
        <a:lstStyle/>
        <a:p>
          <a:endParaRPr lang="en-US"/>
        </a:p>
      </dgm:t>
    </dgm:pt>
    <dgm:pt modelId="{4BF43344-A426-4BDA-BB73-325FC6058D2F}" type="pres">
      <dgm:prSet presAssocID="{B19D225C-DCAE-4470-B2BC-2F4DC89CD821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1D770-831C-4A8B-BF20-13A6116EB627}" type="pres">
      <dgm:prSet presAssocID="{B19D225C-DCAE-4470-B2BC-2F4DC89CD821}" presName="invisiNode" presStyleLbl="node1" presStyleIdx="0" presStyleCnt="2"/>
      <dgm:spPr/>
    </dgm:pt>
    <dgm:pt modelId="{EF19AA2A-C982-411A-BCD0-27CD25EBBD56}" type="pres">
      <dgm:prSet presAssocID="{B19D225C-DCAE-4470-B2BC-2F4DC89CD821}" presName="imagNode" presStyleLbl="fgImgPlace1" presStyleIdx="0" presStyleCnt="2" custScaleX="145615" custScaleY="12723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23F9B8D-3BDB-408A-A47C-37FC831A257B}" type="pres">
      <dgm:prSet presAssocID="{54BCFFE0-BE86-4696-A630-65A79E01FB3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261E57C-7FAE-4C35-9663-BABD9CC45249}" type="pres">
      <dgm:prSet presAssocID="{4C6FDFD3-5D22-4438-852C-447DD2AB7490}" presName="compNode" presStyleCnt="0"/>
      <dgm:spPr/>
    </dgm:pt>
    <dgm:pt modelId="{82B95E67-549D-4B0A-A7B3-F184B5217FF2}" type="pres">
      <dgm:prSet presAssocID="{4C6FDFD3-5D22-4438-852C-447DD2AB7490}" presName="bkgdShape" presStyleLbl="node1" presStyleIdx="1" presStyleCnt="2"/>
      <dgm:spPr/>
      <dgm:t>
        <a:bodyPr/>
        <a:lstStyle/>
        <a:p>
          <a:endParaRPr lang="en-US"/>
        </a:p>
      </dgm:t>
    </dgm:pt>
    <dgm:pt modelId="{0CCF2C16-E144-451E-99C0-FB8F7FB74E8D}" type="pres">
      <dgm:prSet presAssocID="{4C6FDFD3-5D22-4438-852C-447DD2AB7490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70F58-48AE-4083-8C71-4AE2B626CB3D}" type="pres">
      <dgm:prSet presAssocID="{4C6FDFD3-5D22-4438-852C-447DD2AB7490}" presName="invisiNode" presStyleLbl="node1" presStyleIdx="1" presStyleCnt="2"/>
      <dgm:spPr/>
    </dgm:pt>
    <dgm:pt modelId="{E1DA3C46-EE6C-48D1-8E29-68ADB378D0D5}" type="pres">
      <dgm:prSet presAssocID="{4C6FDFD3-5D22-4438-852C-447DD2AB7490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CA1480DA-A510-4829-B39F-65A6BC392C0A}" type="presOf" srcId="{F0D84F36-4C5A-4FCC-A35C-60FEC9376BB3}" destId="{BE3C1445-72BA-4985-B120-13EC27C51FD5}" srcOrd="0" destOrd="0" presId="urn:microsoft.com/office/officeart/2005/8/layout/hList7"/>
    <dgm:cxn modelId="{9CBFC893-0C78-4970-B87F-A6E71C7C9A0C}" type="presOf" srcId="{4C6FDFD3-5D22-4438-852C-447DD2AB7490}" destId="{82B95E67-549D-4B0A-A7B3-F184B5217FF2}" srcOrd="0" destOrd="0" presId="urn:microsoft.com/office/officeart/2005/8/layout/hList7"/>
    <dgm:cxn modelId="{C279BAEA-19B5-48B5-96B1-38AB301764C6}" srcId="{F0D84F36-4C5A-4FCC-A35C-60FEC9376BB3}" destId="{4C6FDFD3-5D22-4438-852C-447DD2AB7490}" srcOrd="1" destOrd="0" parTransId="{285DE507-88AF-4114-8938-2207EAA58B49}" sibTransId="{677752CC-C93D-4768-8C11-22B76FF7059F}"/>
    <dgm:cxn modelId="{0361932C-8123-4E51-B607-6E3198F236EF}" srcId="{F0D84F36-4C5A-4FCC-A35C-60FEC9376BB3}" destId="{B19D225C-DCAE-4470-B2BC-2F4DC89CD821}" srcOrd="0" destOrd="0" parTransId="{6540F026-6390-419B-827A-1B84626B5F83}" sibTransId="{54BCFFE0-BE86-4696-A630-65A79E01FB34}"/>
    <dgm:cxn modelId="{41842C2C-7AF8-4DD6-B784-CC76C03BAF04}" type="presOf" srcId="{4C6FDFD3-5D22-4438-852C-447DD2AB7490}" destId="{0CCF2C16-E144-451E-99C0-FB8F7FB74E8D}" srcOrd="1" destOrd="0" presId="urn:microsoft.com/office/officeart/2005/8/layout/hList7"/>
    <dgm:cxn modelId="{C7472CAF-D3AA-4E57-82DD-A54145D4D3E7}" type="presOf" srcId="{B19D225C-DCAE-4470-B2BC-2F4DC89CD821}" destId="{4BF43344-A426-4BDA-BB73-325FC6058D2F}" srcOrd="1" destOrd="0" presId="urn:microsoft.com/office/officeart/2005/8/layout/hList7"/>
    <dgm:cxn modelId="{4457AC3B-A737-4CC8-8519-DE8FD555C049}" type="presOf" srcId="{54BCFFE0-BE86-4696-A630-65A79E01FB34}" destId="{823F9B8D-3BDB-408A-A47C-37FC831A257B}" srcOrd="0" destOrd="0" presId="urn:microsoft.com/office/officeart/2005/8/layout/hList7"/>
    <dgm:cxn modelId="{5D51CCC3-3E86-4D26-80A7-A529F9341B84}" type="presOf" srcId="{B19D225C-DCAE-4470-B2BC-2F4DC89CD821}" destId="{C33A440F-3FB9-44DC-BFF1-4C37F7087AF0}" srcOrd="0" destOrd="0" presId="urn:microsoft.com/office/officeart/2005/8/layout/hList7"/>
    <dgm:cxn modelId="{950D8EA8-3155-41E3-96F9-D7A36EB282FF}" type="presParOf" srcId="{BE3C1445-72BA-4985-B120-13EC27C51FD5}" destId="{2EAEF391-4631-4EC6-83FD-61103E926EE0}" srcOrd="0" destOrd="0" presId="urn:microsoft.com/office/officeart/2005/8/layout/hList7"/>
    <dgm:cxn modelId="{AB93F96D-1D57-4C5B-955F-39D69A089FED}" type="presParOf" srcId="{BE3C1445-72BA-4985-B120-13EC27C51FD5}" destId="{3B3FE780-302D-4A82-BD9A-7939FFD8FBD5}" srcOrd="1" destOrd="0" presId="urn:microsoft.com/office/officeart/2005/8/layout/hList7"/>
    <dgm:cxn modelId="{B3D64BA9-DB0D-46B1-8A27-96AA7C6888AE}" type="presParOf" srcId="{3B3FE780-302D-4A82-BD9A-7939FFD8FBD5}" destId="{62E218F5-7096-496B-A3EE-C9877963CF5C}" srcOrd="0" destOrd="0" presId="urn:microsoft.com/office/officeart/2005/8/layout/hList7"/>
    <dgm:cxn modelId="{E5A4E164-693B-4220-BFEB-79D031A8267F}" type="presParOf" srcId="{62E218F5-7096-496B-A3EE-C9877963CF5C}" destId="{C33A440F-3FB9-44DC-BFF1-4C37F7087AF0}" srcOrd="0" destOrd="0" presId="urn:microsoft.com/office/officeart/2005/8/layout/hList7"/>
    <dgm:cxn modelId="{6C237285-CEFE-4AB4-9A3F-511235CD52AC}" type="presParOf" srcId="{62E218F5-7096-496B-A3EE-C9877963CF5C}" destId="{4BF43344-A426-4BDA-BB73-325FC6058D2F}" srcOrd="1" destOrd="0" presId="urn:microsoft.com/office/officeart/2005/8/layout/hList7"/>
    <dgm:cxn modelId="{BB9E30E0-D73A-4D8A-BF5D-47AA008D986B}" type="presParOf" srcId="{62E218F5-7096-496B-A3EE-C9877963CF5C}" destId="{BEB1D770-831C-4A8B-BF20-13A6116EB627}" srcOrd="2" destOrd="0" presId="urn:microsoft.com/office/officeart/2005/8/layout/hList7"/>
    <dgm:cxn modelId="{3553E509-1F24-4386-9BB4-FF091F24C887}" type="presParOf" srcId="{62E218F5-7096-496B-A3EE-C9877963CF5C}" destId="{EF19AA2A-C982-411A-BCD0-27CD25EBBD56}" srcOrd="3" destOrd="0" presId="urn:microsoft.com/office/officeart/2005/8/layout/hList7"/>
    <dgm:cxn modelId="{2CB57AF6-418D-4608-B128-DC6243699E5F}" type="presParOf" srcId="{3B3FE780-302D-4A82-BD9A-7939FFD8FBD5}" destId="{823F9B8D-3BDB-408A-A47C-37FC831A257B}" srcOrd="1" destOrd="0" presId="urn:microsoft.com/office/officeart/2005/8/layout/hList7"/>
    <dgm:cxn modelId="{5FF4C309-2627-44B7-9239-36B4F044839B}" type="presParOf" srcId="{3B3FE780-302D-4A82-BD9A-7939FFD8FBD5}" destId="{4261E57C-7FAE-4C35-9663-BABD9CC45249}" srcOrd="2" destOrd="0" presId="urn:microsoft.com/office/officeart/2005/8/layout/hList7"/>
    <dgm:cxn modelId="{5265C3CF-BFCC-4094-A857-8D45384D7791}" type="presParOf" srcId="{4261E57C-7FAE-4C35-9663-BABD9CC45249}" destId="{82B95E67-549D-4B0A-A7B3-F184B5217FF2}" srcOrd="0" destOrd="0" presId="urn:microsoft.com/office/officeart/2005/8/layout/hList7"/>
    <dgm:cxn modelId="{C4E33E78-1219-4CE6-9370-3880B7397339}" type="presParOf" srcId="{4261E57C-7FAE-4C35-9663-BABD9CC45249}" destId="{0CCF2C16-E144-451E-99C0-FB8F7FB74E8D}" srcOrd="1" destOrd="0" presId="urn:microsoft.com/office/officeart/2005/8/layout/hList7"/>
    <dgm:cxn modelId="{56D22F61-D601-465B-8FEE-E756B2BB5E21}" type="presParOf" srcId="{4261E57C-7FAE-4C35-9663-BABD9CC45249}" destId="{C2270F58-48AE-4083-8C71-4AE2B626CB3D}" srcOrd="2" destOrd="0" presId="urn:microsoft.com/office/officeart/2005/8/layout/hList7"/>
    <dgm:cxn modelId="{21742C06-0DC0-4DF8-ADC6-62E2C0D3FB6F}" type="presParOf" srcId="{4261E57C-7FAE-4C35-9663-BABD9CC45249}" destId="{E1DA3C46-EE6C-48D1-8E29-68ADB378D0D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6A1F237-B973-4501-99D5-7792C1F0C1BE}" type="doc">
      <dgm:prSet loTypeId="urn:microsoft.com/office/officeart/2005/8/layout/vList2" loCatId="list" qsTypeId="urn:microsoft.com/office/officeart/2005/8/quickstyle/3d3" qsCatId="3D" csTypeId="urn:microsoft.com/office/officeart/2005/8/colors/accent4_4" csCatId="accent4"/>
      <dgm:spPr/>
      <dgm:t>
        <a:bodyPr/>
        <a:lstStyle/>
        <a:p>
          <a:endParaRPr lang="en-US"/>
        </a:p>
      </dgm:t>
    </dgm:pt>
    <dgm:pt modelId="{A4236431-A023-4F6B-8708-D0620CD1B904}">
      <dgm:prSet/>
      <dgm:spPr/>
      <dgm:t>
        <a:bodyPr/>
        <a:lstStyle/>
        <a:p>
          <a:pPr rtl="0"/>
          <a:r>
            <a:rPr lang="en-US" b="1" baseline="0" dirty="0" err="1" smtClean="0"/>
            <a:t>Apakah</a:t>
          </a:r>
          <a:r>
            <a:rPr lang="en-US" b="1" baseline="0" dirty="0" smtClean="0"/>
            <a:t> </a:t>
          </a:r>
          <a:r>
            <a:rPr lang="en-US" b="1" baseline="0" dirty="0" err="1" smtClean="0"/>
            <a:t>bahan</a:t>
          </a:r>
          <a:r>
            <a:rPr lang="en-US" b="1" baseline="0" dirty="0" smtClean="0"/>
            <a:t> </a:t>
          </a:r>
          <a:r>
            <a:rPr lang="en-US" b="1" baseline="0" dirty="0" err="1" smtClean="0"/>
            <a:t>kimia</a:t>
          </a:r>
          <a:r>
            <a:rPr lang="en-US" b="1" baseline="0" dirty="0" smtClean="0"/>
            <a:t> yang </a:t>
          </a:r>
          <a:r>
            <a:rPr lang="en-US" b="1" baseline="0" dirty="0" err="1" smtClean="0"/>
            <a:t>merbahaya</a:t>
          </a:r>
          <a:r>
            <a:rPr lang="en-US" b="1" baseline="0" dirty="0" smtClean="0"/>
            <a:t> </a:t>
          </a:r>
          <a:r>
            <a:rPr lang="en-US" b="1" baseline="0" dirty="0" err="1" smtClean="0"/>
            <a:t>dalam</a:t>
          </a:r>
          <a:r>
            <a:rPr lang="en-US" b="1" baseline="0" dirty="0" smtClean="0"/>
            <a:t> </a:t>
          </a:r>
          <a:r>
            <a:rPr lang="en-US" b="1" baseline="0" dirty="0" err="1" smtClean="0"/>
            <a:t>asap</a:t>
          </a:r>
          <a:r>
            <a:rPr lang="en-US" b="1" baseline="0" dirty="0" smtClean="0"/>
            <a:t> </a:t>
          </a:r>
          <a:r>
            <a:rPr lang="en-US" b="1" baseline="0" dirty="0" err="1" smtClean="0"/>
            <a:t>rokok</a:t>
          </a:r>
          <a:r>
            <a:rPr lang="en-US" b="1" baseline="0" dirty="0" smtClean="0"/>
            <a:t>?</a:t>
          </a:r>
          <a:br>
            <a:rPr lang="en-US" b="1" baseline="0" dirty="0" smtClean="0"/>
          </a:br>
          <a:endParaRPr lang="en-US" b="1" baseline="0" dirty="0"/>
        </a:p>
      </dgm:t>
    </dgm:pt>
    <dgm:pt modelId="{C70E0FC6-1C3A-4EA1-B785-E517D73EA522}" type="parTrans" cxnId="{91254D13-6B05-4DAF-A0A0-A4B1C200CD69}">
      <dgm:prSet/>
      <dgm:spPr/>
      <dgm:t>
        <a:bodyPr/>
        <a:lstStyle/>
        <a:p>
          <a:endParaRPr lang="en-US"/>
        </a:p>
      </dgm:t>
    </dgm:pt>
    <dgm:pt modelId="{7CCDBA4D-395D-4BD0-927C-9FFD1E027425}" type="sibTrans" cxnId="{91254D13-6B05-4DAF-A0A0-A4B1C200CD69}">
      <dgm:prSet/>
      <dgm:spPr/>
      <dgm:t>
        <a:bodyPr/>
        <a:lstStyle/>
        <a:p>
          <a:endParaRPr lang="en-US"/>
        </a:p>
      </dgm:t>
    </dgm:pt>
    <dgm:pt modelId="{8104CBE3-3DD3-4A0B-ADC8-A0033E562606}" type="pres">
      <dgm:prSet presAssocID="{E6A1F237-B973-4501-99D5-7792C1F0C1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2694C0-DC18-44A4-A1DC-4B9371227F07}" type="pres">
      <dgm:prSet presAssocID="{A4236431-A023-4F6B-8708-D0620CD1B90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254D13-6B05-4DAF-A0A0-A4B1C200CD69}" srcId="{E6A1F237-B973-4501-99D5-7792C1F0C1BE}" destId="{A4236431-A023-4F6B-8708-D0620CD1B904}" srcOrd="0" destOrd="0" parTransId="{C70E0FC6-1C3A-4EA1-B785-E517D73EA522}" sibTransId="{7CCDBA4D-395D-4BD0-927C-9FFD1E027425}"/>
    <dgm:cxn modelId="{C26EE283-75A0-406F-B4C6-E01270B2F1D5}" type="presOf" srcId="{E6A1F237-B973-4501-99D5-7792C1F0C1BE}" destId="{8104CBE3-3DD3-4A0B-ADC8-A0033E562606}" srcOrd="0" destOrd="0" presId="urn:microsoft.com/office/officeart/2005/8/layout/vList2"/>
    <dgm:cxn modelId="{740EFC49-204A-4B84-9B4B-8B18B6DE79C0}" type="presOf" srcId="{A4236431-A023-4F6B-8708-D0620CD1B904}" destId="{4A2694C0-DC18-44A4-A1DC-4B9371227F07}" srcOrd="0" destOrd="0" presId="urn:microsoft.com/office/officeart/2005/8/layout/vList2"/>
    <dgm:cxn modelId="{83707B68-7C72-44D2-9698-1F486A01EFB5}" type="presParOf" srcId="{8104CBE3-3DD3-4A0B-ADC8-A0033E562606}" destId="{4A2694C0-DC18-44A4-A1DC-4B9371227F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2B116CF-7A9E-4EBD-8118-31D6F303C0A0}" type="doc">
      <dgm:prSet loTypeId="urn:microsoft.com/office/officeart/2005/8/layout/cycle2" loCatId="cycle" qsTypeId="urn:microsoft.com/office/officeart/2005/8/quickstyle/3d2" qsCatId="3D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F0EC220-63B6-4467-B002-25DF1E5A40C1}">
      <dgm:prSet/>
      <dgm:spPr/>
      <dgm:t>
        <a:bodyPr/>
        <a:lstStyle/>
        <a:p>
          <a:pPr rtl="0"/>
          <a:r>
            <a:rPr lang="en-US" baseline="0" dirty="0" smtClean="0">
              <a:solidFill>
                <a:schemeClr val="tx1"/>
              </a:solidFill>
            </a:rPr>
            <a:t>Tar (</a:t>
          </a:r>
          <a:r>
            <a:rPr lang="en-US" baseline="0" dirty="0" err="1" smtClean="0">
              <a:solidFill>
                <a:schemeClr val="tx1"/>
              </a:solidFill>
            </a:rPr>
            <a:t>bahan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untuk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membuat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jalan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raya</a:t>
          </a:r>
          <a:r>
            <a:rPr lang="en-US" baseline="0" dirty="0" smtClean="0">
              <a:solidFill>
                <a:schemeClr val="tx1"/>
              </a:solidFill>
            </a:rPr>
            <a:t>) </a:t>
          </a:r>
          <a:endParaRPr lang="en-US" dirty="0">
            <a:solidFill>
              <a:schemeClr val="tx1"/>
            </a:solidFill>
          </a:endParaRPr>
        </a:p>
      </dgm:t>
    </dgm:pt>
    <dgm:pt modelId="{6F6D1A78-EE87-494A-938A-D936AAA837FD}" type="parTrans" cxnId="{2907B759-186F-46CA-9EA9-17CA0223370F}">
      <dgm:prSet/>
      <dgm:spPr/>
      <dgm:t>
        <a:bodyPr/>
        <a:lstStyle/>
        <a:p>
          <a:endParaRPr lang="en-US"/>
        </a:p>
      </dgm:t>
    </dgm:pt>
    <dgm:pt modelId="{85597865-4384-4CAF-A40C-485B31DD60C4}" type="sibTrans" cxnId="{2907B759-186F-46CA-9EA9-17CA0223370F}">
      <dgm:prSet/>
      <dgm:spPr/>
      <dgm:t>
        <a:bodyPr/>
        <a:lstStyle/>
        <a:p>
          <a:endParaRPr lang="en-US"/>
        </a:p>
      </dgm:t>
    </dgm:pt>
    <dgm:pt modelId="{7A1CEE6C-CDC6-4D71-A5D3-059803813F96}">
      <dgm:prSet/>
      <dgm:spPr/>
      <dgm:t>
        <a:bodyPr/>
        <a:lstStyle/>
        <a:p>
          <a:pPr rtl="0"/>
          <a:r>
            <a:rPr lang="en-US" baseline="0" dirty="0" smtClean="0">
              <a:solidFill>
                <a:schemeClr val="tx1"/>
              </a:solidFill>
            </a:rPr>
            <a:t>Ammonia (</a:t>
          </a:r>
          <a:r>
            <a:rPr lang="en-US" baseline="0" dirty="0" err="1" smtClean="0">
              <a:solidFill>
                <a:schemeClr val="tx1"/>
              </a:solidFill>
            </a:rPr>
            <a:t>bahan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dalam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pencuci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lantai</a:t>
          </a:r>
          <a:r>
            <a:rPr lang="en-US" baseline="0" dirty="0" smtClean="0">
              <a:solidFill>
                <a:schemeClr val="tx1"/>
              </a:solidFill>
            </a:rPr>
            <a:t>) </a:t>
          </a:r>
          <a:endParaRPr lang="en-US" dirty="0">
            <a:solidFill>
              <a:schemeClr val="tx1"/>
            </a:solidFill>
          </a:endParaRPr>
        </a:p>
      </dgm:t>
    </dgm:pt>
    <dgm:pt modelId="{9CA7C0BC-0805-4586-95D6-08913555F7C9}" type="parTrans" cxnId="{51A8AF98-31D1-4C30-94AA-22528E86C796}">
      <dgm:prSet/>
      <dgm:spPr/>
      <dgm:t>
        <a:bodyPr/>
        <a:lstStyle/>
        <a:p>
          <a:endParaRPr lang="en-US"/>
        </a:p>
      </dgm:t>
    </dgm:pt>
    <dgm:pt modelId="{08BDFFAE-F100-49C1-BCA0-D0118199C4FC}" type="sibTrans" cxnId="{51A8AF98-31D1-4C30-94AA-22528E86C796}">
      <dgm:prSet/>
      <dgm:spPr/>
      <dgm:t>
        <a:bodyPr/>
        <a:lstStyle/>
        <a:p>
          <a:endParaRPr lang="en-US"/>
        </a:p>
      </dgm:t>
    </dgm:pt>
    <dgm:pt modelId="{91A53B06-1BEF-4F40-B6F1-B8BC38938D8C}">
      <dgm:prSet/>
      <dgm:spPr/>
      <dgm:t>
        <a:bodyPr/>
        <a:lstStyle/>
        <a:p>
          <a:pPr rtl="0"/>
          <a:r>
            <a:rPr lang="en-US" baseline="0" dirty="0" err="1" smtClean="0">
              <a:solidFill>
                <a:schemeClr val="tx1"/>
              </a:solidFill>
            </a:rPr>
            <a:t>Napthylamine</a:t>
          </a:r>
          <a:r>
            <a:rPr lang="en-US" baseline="0" dirty="0" smtClean="0">
              <a:solidFill>
                <a:schemeClr val="tx1"/>
              </a:solidFill>
            </a:rPr>
            <a:t> (</a:t>
          </a:r>
          <a:r>
            <a:rPr lang="en-US" baseline="0" dirty="0" err="1" smtClean="0">
              <a:solidFill>
                <a:schemeClr val="tx1"/>
              </a:solidFill>
            </a:rPr>
            <a:t>ubat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gegat</a:t>
          </a:r>
          <a:r>
            <a:rPr lang="en-US" baseline="0" dirty="0" smtClean="0">
              <a:solidFill>
                <a:schemeClr val="tx1"/>
              </a:solidFill>
            </a:rPr>
            <a:t>) </a:t>
          </a:r>
          <a:endParaRPr lang="en-US" dirty="0">
            <a:solidFill>
              <a:schemeClr val="tx1"/>
            </a:solidFill>
          </a:endParaRPr>
        </a:p>
      </dgm:t>
    </dgm:pt>
    <dgm:pt modelId="{D4BA3257-0A00-4088-A9AD-74188220D4A7}" type="parTrans" cxnId="{2BF5C0BB-990C-4448-8332-DB1DAE3E626B}">
      <dgm:prSet/>
      <dgm:spPr/>
      <dgm:t>
        <a:bodyPr/>
        <a:lstStyle/>
        <a:p>
          <a:endParaRPr lang="en-US"/>
        </a:p>
      </dgm:t>
    </dgm:pt>
    <dgm:pt modelId="{D443C479-DF6D-4BED-BDB3-C45E06513FEC}" type="sibTrans" cxnId="{2BF5C0BB-990C-4448-8332-DB1DAE3E626B}">
      <dgm:prSet/>
      <dgm:spPr/>
      <dgm:t>
        <a:bodyPr/>
        <a:lstStyle/>
        <a:p>
          <a:endParaRPr lang="en-US"/>
        </a:p>
      </dgm:t>
    </dgm:pt>
    <dgm:pt modelId="{714B159F-86BC-4F7E-B396-DD759F11F44A}">
      <dgm:prSet/>
      <dgm:spPr/>
      <dgm:t>
        <a:bodyPr/>
        <a:lstStyle/>
        <a:p>
          <a:pPr rtl="0"/>
          <a:r>
            <a:rPr lang="en-US" baseline="0" dirty="0" err="1" smtClean="0">
              <a:solidFill>
                <a:schemeClr val="tx1"/>
              </a:solidFill>
            </a:rPr>
            <a:t>Arsenik</a:t>
          </a:r>
          <a:r>
            <a:rPr lang="en-US" baseline="0" dirty="0" smtClean="0">
              <a:solidFill>
                <a:schemeClr val="tx1"/>
              </a:solidFill>
            </a:rPr>
            <a:t> (</a:t>
          </a:r>
          <a:r>
            <a:rPr lang="en-US" baseline="0" dirty="0" err="1" smtClean="0">
              <a:solidFill>
                <a:schemeClr val="tx1"/>
              </a:solidFill>
            </a:rPr>
            <a:t>racun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anai-anai</a:t>
          </a:r>
          <a:r>
            <a:rPr lang="en-US" baseline="0" dirty="0" smtClean="0">
              <a:solidFill>
                <a:schemeClr val="tx1"/>
              </a:solidFill>
            </a:rPr>
            <a:t>) </a:t>
          </a:r>
          <a:endParaRPr lang="en-US" dirty="0">
            <a:solidFill>
              <a:schemeClr val="tx1"/>
            </a:solidFill>
          </a:endParaRPr>
        </a:p>
      </dgm:t>
    </dgm:pt>
    <dgm:pt modelId="{F70430DA-1CB0-49AB-A32C-5E964076FFFD}" type="parTrans" cxnId="{E00DD38A-02F7-4FFC-B45C-BC462C52BFD8}">
      <dgm:prSet/>
      <dgm:spPr/>
      <dgm:t>
        <a:bodyPr/>
        <a:lstStyle/>
        <a:p>
          <a:endParaRPr lang="en-US"/>
        </a:p>
      </dgm:t>
    </dgm:pt>
    <dgm:pt modelId="{E8EC1FC8-7230-445B-AED3-53C79659B086}" type="sibTrans" cxnId="{E00DD38A-02F7-4FFC-B45C-BC462C52BFD8}">
      <dgm:prSet/>
      <dgm:spPr/>
      <dgm:t>
        <a:bodyPr/>
        <a:lstStyle/>
        <a:p>
          <a:endParaRPr lang="en-US"/>
        </a:p>
      </dgm:t>
    </dgm:pt>
    <dgm:pt modelId="{D2B84D74-07F7-4DD6-8551-A27B6C24D020}">
      <dgm:prSet/>
      <dgm:spPr/>
      <dgm:t>
        <a:bodyPr/>
        <a:lstStyle/>
        <a:p>
          <a:pPr rtl="0"/>
          <a:r>
            <a:rPr lang="en-US" baseline="0" dirty="0" smtClean="0">
              <a:solidFill>
                <a:schemeClr val="tx1"/>
              </a:solidFill>
            </a:rPr>
            <a:t>Nicotine (</a:t>
          </a:r>
          <a:r>
            <a:rPr lang="en-US" baseline="0" dirty="0" err="1" smtClean="0">
              <a:solidFill>
                <a:schemeClr val="tx1"/>
              </a:solidFill>
            </a:rPr>
            <a:t>bahan</a:t>
          </a:r>
          <a:r>
            <a:rPr lang="en-US" baseline="0" dirty="0" smtClean="0">
              <a:solidFill>
                <a:schemeClr val="tx1"/>
              </a:solidFill>
            </a:rPr>
            <a:t> yang </a:t>
          </a:r>
          <a:r>
            <a:rPr lang="en-US" baseline="0" dirty="0" err="1" smtClean="0">
              <a:solidFill>
                <a:schemeClr val="tx1"/>
              </a:solidFill>
            </a:rPr>
            <a:t>boleh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mendatangkan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ketagihan</a:t>
          </a:r>
          <a:r>
            <a:rPr lang="en-US" baseline="0" dirty="0" smtClean="0">
              <a:solidFill>
                <a:schemeClr val="tx1"/>
              </a:solidFill>
            </a:rPr>
            <a:t>) </a:t>
          </a:r>
          <a:endParaRPr lang="en-US" dirty="0">
            <a:solidFill>
              <a:schemeClr val="tx1"/>
            </a:solidFill>
          </a:endParaRPr>
        </a:p>
      </dgm:t>
    </dgm:pt>
    <dgm:pt modelId="{C64B14DF-BD07-4335-91D8-31297D7CE623}" type="parTrans" cxnId="{518E1632-2F82-403A-86FB-A4672E8A89AF}">
      <dgm:prSet/>
      <dgm:spPr/>
      <dgm:t>
        <a:bodyPr/>
        <a:lstStyle/>
        <a:p>
          <a:endParaRPr lang="en-US"/>
        </a:p>
      </dgm:t>
    </dgm:pt>
    <dgm:pt modelId="{C6D48040-1FC8-4C6D-BCDA-0A3C969B811D}" type="sibTrans" cxnId="{518E1632-2F82-403A-86FB-A4672E8A89AF}">
      <dgm:prSet/>
      <dgm:spPr/>
      <dgm:t>
        <a:bodyPr/>
        <a:lstStyle/>
        <a:p>
          <a:endParaRPr lang="en-US"/>
        </a:p>
      </dgm:t>
    </dgm:pt>
    <dgm:pt modelId="{3C31F101-38F8-45E9-A06A-7110B9F3159B}">
      <dgm:prSet/>
      <dgm:spPr/>
      <dgm:t>
        <a:bodyPr/>
        <a:lstStyle/>
        <a:p>
          <a:pPr rtl="0"/>
          <a:r>
            <a:rPr lang="en-US" baseline="0" dirty="0" err="1" smtClean="0">
              <a:solidFill>
                <a:schemeClr val="tx1"/>
              </a:solidFill>
            </a:rPr>
            <a:t>Kadmium</a:t>
          </a:r>
          <a:r>
            <a:rPr lang="en-US" baseline="0" dirty="0" smtClean="0">
              <a:solidFill>
                <a:schemeClr val="tx1"/>
              </a:solidFill>
            </a:rPr>
            <a:t> (</a:t>
          </a:r>
          <a:r>
            <a:rPr lang="en-US" baseline="0" dirty="0" err="1" smtClean="0">
              <a:solidFill>
                <a:schemeClr val="tx1"/>
              </a:solidFill>
            </a:rPr>
            <a:t>terdapat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dalam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bateri</a:t>
          </a:r>
          <a:r>
            <a:rPr lang="en-US" baseline="0" dirty="0" smtClean="0">
              <a:solidFill>
                <a:schemeClr val="tx1"/>
              </a:solidFill>
            </a:rPr>
            <a:t>) </a:t>
          </a:r>
          <a:endParaRPr lang="en-US" baseline="0" dirty="0">
            <a:solidFill>
              <a:schemeClr val="tx1"/>
            </a:solidFill>
          </a:endParaRPr>
        </a:p>
      </dgm:t>
    </dgm:pt>
    <dgm:pt modelId="{98662D2A-A151-45D7-BC9E-0BEB8E959F69}" type="parTrans" cxnId="{0BF906C9-1A9C-4D38-9A61-77AD8FF80D99}">
      <dgm:prSet/>
      <dgm:spPr/>
      <dgm:t>
        <a:bodyPr/>
        <a:lstStyle/>
        <a:p>
          <a:endParaRPr lang="en-US"/>
        </a:p>
      </dgm:t>
    </dgm:pt>
    <dgm:pt modelId="{CBBDFCAC-49FF-41A0-9F1F-CAFFA9E4EDCC}" type="sibTrans" cxnId="{0BF906C9-1A9C-4D38-9A61-77AD8FF80D99}">
      <dgm:prSet/>
      <dgm:spPr/>
      <dgm:t>
        <a:bodyPr/>
        <a:lstStyle/>
        <a:p>
          <a:endParaRPr lang="en-US"/>
        </a:p>
      </dgm:t>
    </dgm:pt>
    <dgm:pt modelId="{8005D9A7-A5EC-4755-8900-87BA0CBB2693}" type="pres">
      <dgm:prSet presAssocID="{C2B116CF-7A9E-4EBD-8118-31D6F303C0A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D7981A-56B9-4059-A7BD-9FF7C5FCCE84}" type="pres">
      <dgm:prSet presAssocID="{8F0EC220-63B6-4467-B002-25DF1E5A40C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6DC31B-544B-4AB9-BC26-DBA0A5079FA0}" type="pres">
      <dgm:prSet presAssocID="{85597865-4384-4CAF-A40C-485B31DD60C4}" presName="sibTrans" presStyleLbl="sibTrans2D1" presStyleIdx="0" presStyleCnt="6"/>
      <dgm:spPr/>
      <dgm:t>
        <a:bodyPr/>
        <a:lstStyle/>
        <a:p>
          <a:endParaRPr lang="en-US"/>
        </a:p>
      </dgm:t>
    </dgm:pt>
    <dgm:pt modelId="{1DCB843E-196D-4A83-8FF0-9BD7F8E1240D}" type="pres">
      <dgm:prSet presAssocID="{85597865-4384-4CAF-A40C-485B31DD60C4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940FCCEE-4B24-49E4-9F67-58D7D20BF6CE}" type="pres">
      <dgm:prSet presAssocID="{7A1CEE6C-CDC6-4D71-A5D3-059803813F9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87017-6BF6-4BE6-BA19-8A128C581287}" type="pres">
      <dgm:prSet presAssocID="{08BDFFAE-F100-49C1-BCA0-D0118199C4FC}" presName="sibTrans" presStyleLbl="sibTrans2D1" presStyleIdx="1" presStyleCnt="6"/>
      <dgm:spPr/>
      <dgm:t>
        <a:bodyPr/>
        <a:lstStyle/>
        <a:p>
          <a:endParaRPr lang="en-US"/>
        </a:p>
      </dgm:t>
    </dgm:pt>
    <dgm:pt modelId="{1991722D-473D-4D5A-A011-8BEA31009C6B}" type="pres">
      <dgm:prSet presAssocID="{08BDFFAE-F100-49C1-BCA0-D0118199C4FC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7887EC48-377A-4E5B-8848-9D9D6D42AC38}" type="pres">
      <dgm:prSet presAssocID="{91A53B06-1BEF-4F40-B6F1-B8BC38938D8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08684-4749-4E51-81E5-DC9E67CC5213}" type="pres">
      <dgm:prSet presAssocID="{D443C479-DF6D-4BED-BDB3-C45E06513FEC}" presName="sibTrans" presStyleLbl="sibTrans2D1" presStyleIdx="2" presStyleCnt="6"/>
      <dgm:spPr/>
      <dgm:t>
        <a:bodyPr/>
        <a:lstStyle/>
        <a:p>
          <a:endParaRPr lang="en-US"/>
        </a:p>
      </dgm:t>
    </dgm:pt>
    <dgm:pt modelId="{2B523F01-AFAA-45B2-9F26-D8CF85B35E9C}" type="pres">
      <dgm:prSet presAssocID="{D443C479-DF6D-4BED-BDB3-C45E06513FEC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23EF6560-5077-4CB6-95B1-32B3FE0C6BA7}" type="pres">
      <dgm:prSet presAssocID="{714B159F-86BC-4F7E-B396-DD759F11F44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DEF9B-B10A-4247-83E2-83CFA85E0B49}" type="pres">
      <dgm:prSet presAssocID="{E8EC1FC8-7230-445B-AED3-53C79659B086}" presName="sibTrans" presStyleLbl="sibTrans2D1" presStyleIdx="3" presStyleCnt="6"/>
      <dgm:spPr/>
      <dgm:t>
        <a:bodyPr/>
        <a:lstStyle/>
        <a:p>
          <a:endParaRPr lang="en-US"/>
        </a:p>
      </dgm:t>
    </dgm:pt>
    <dgm:pt modelId="{2A722784-8FF6-4B55-8CFC-F206ABBF2DE0}" type="pres">
      <dgm:prSet presAssocID="{E8EC1FC8-7230-445B-AED3-53C79659B086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FADBCBAE-6C6E-4577-B3FA-58529916DC4A}" type="pres">
      <dgm:prSet presAssocID="{D2B84D74-07F7-4DD6-8551-A27B6C24D02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E48E3-048F-4420-9E2E-27608C760B05}" type="pres">
      <dgm:prSet presAssocID="{C6D48040-1FC8-4C6D-BCDA-0A3C969B811D}" presName="sibTrans" presStyleLbl="sibTrans2D1" presStyleIdx="4" presStyleCnt="6"/>
      <dgm:spPr/>
      <dgm:t>
        <a:bodyPr/>
        <a:lstStyle/>
        <a:p>
          <a:endParaRPr lang="en-US"/>
        </a:p>
      </dgm:t>
    </dgm:pt>
    <dgm:pt modelId="{F4511FF3-1B3A-4A14-83D4-7C1C19D99EBF}" type="pres">
      <dgm:prSet presAssocID="{C6D48040-1FC8-4C6D-BCDA-0A3C969B811D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61C0DBB1-64F5-4CA4-A67B-1733542DEB51}" type="pres">
      <dgm:prSet presAssocID="{3C31F101-38F8-45E9-A06A-7110B9F3159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42ECE-04F6-4D3B-B718-F68CE54BD248}" type="pres">
      <dgm:prSet presAssocID="{CBBDFCAC-49FF-41A0-9F1F-CAFFA9E4EDCC}" presName="sibTrans" presStyleLbl="sibTrans2D1" presStyleIdx="5" presStyleCnt="6"/>
      <dgm:spPr/>
      <dgm:t>
        <a:bodyPr/>
        <a:lstStyle/>
        <a:p>
          <a:endParaRPr lang="en-US"/>
        </a:p>
      </dgm:t>
    </dgm:pt>
    <dgm:pt modelId="{BB5B0867-EB4C-4EAC-B789-7B16F981BC7E}" type="pres">
      <dgm:prSet presAssocID="{CBBDFCAC-49FF-41A0-9F1F-CAFFA9E4EDCC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0BD1FF73-49BF-4997-A29F-356017EE4E4A}" type="presOf" srcId="{C2B116CF-7A9E-4EBD-8118-31D6F303C0A0}" destId="{8005D9A7-A5EC-4755-8900-87BA0CBB2693}" srcOrd="0" destOrd="0" presId="urn:microsoft.com/office/officeart/2005/8/layout/cycle2"/>
    <dgm:cxn modelId="{B099DF74-9118-4102-8A66-DF5B9557445F}" type="presOf" srcId="{CBBDFCAC-49FF-41A0-9F1F-CAFFA9E4EDCC}" destId="{B8642ECE-04F6-4D3B-B718-F68CE54BD248}" srcOrd="0" destOrd="0" presId="urn:microsoft.com/office/officeart/2005/8/layout/cycle2"/>
    <dgm:cxn modelId="{EDB7C465-BD8B-49B0-B8D8-6A317D5B0485}" type="presOf" srcId="{C6D48040-1FC8-4C6D-BCDA-0A3C969B811D}" destId="{F4511FF3-1B3A-4A14-83D4-7C1C19D99EBF}" srcOrd="1" destOrd="0" presId="urn:microsoft.com/office/officeart/2005/8/layout/cycle2"/>
    <dgm:cxn modelId="{42B67809-8888-402A-B787-9FF27926D808}" type="presOf" srcId="{85597865-4384-4CAF-A40C-485B31DD60C4}" destId="{A06DC31B-544B-4AB9-BC26-DBA0A5079FA0}" srcOrd="0" destOrd="0" presId="urn:microsoft.com/office/officeart/2005/8/layout/cycle2"/>
    <dgm:cxn modelId="{85113762-E059-4A45-9E82-1855C65FD2C4}" type="presOf" srcId="{D443C479-DF6D-4BED-BDB3-C45E06513FEC}" destId="{0CC08684-4749-4E51-81E5-DC9E67CC5213}" srcOrd="0" destOrd="0" presId="urn:microsoft.com/office/officeart/2005/8/layout/cycle2"/>
    <dgm:cxn modelId="{FEE85045-2931-468E-A0A7-B2EF0CD570CB}" type="presOf" srcId="{91A53B06-1BEF-4F40-B6F1-B8BC38938D8C}" destId="{7887EC48-377A-4E5B-8848-9D9D6D42AC38}" srcOrd="0" destOrd="0" presId="urn:microsoft.com/office/officeart/2005/8/layout/cycle2"/>
    <dgm:cxn modelId="{A3CAC8FC-0649-42D0-B91A-D5FACED0A2AD}" type="presOf" srcId="{8F0EC220-63B6-4467-B002-25DF1E5A40C1}" destId="{96D7981A-56B9-4059-A7BD-9FF7C5FCCE84}" srcOrd="0" destOrd="0" presId="urn:microsoft.com/office/officeart/2005/8/layout/cycle2"/>
    <dgm:cxn modelId="{87E85928-11C4-44A5-A474-2930AB3F391A}" type="presOf" srcId="{3C31F101-38F8-45E9-A06A-7110B9F3159B}" destId="{61C0DBB1-64F5-4CA4-A67B-1733542DEB51}" srcOrd="0" destOrd="0" presId="urn:microsoft.com/office/officeart/2005/8/layout/cycle2"/>
    <dgm:cxn modelId="{2982B7BC-07CB-49DC-AA58-F4D2C3E1782C}" type="presOf" srcId="{7A1CEE6C-CDC6-4D71-A5D3-059803813F96}" destId="{940FCCEE-4B24-49E4-9F67-58D7D20BF6CE}" srcOrd="0" destOrd="0" presId="urn:microsoft.com/office/officeart/2005/8/layout/cycle2"/>
    <dgm:cxn modelId="{094EA79C-1B20-47BA-91E6-0A136AEFF072}" type="presOf" srcId="{C6D48040-1FC8-4C6D-BCDA-0A3C969B811D}" destId="{FF6E48E3-048F-4420-9E2E-27608C760B05}" srcOrd="0" destOrd="0" presId="urn:microsoft.com/office/officeart/2005/8/layout/cycle2"/>
    <dgm:cxn modelId="{E0F41306-4D33-4407-AFB8-E2827B47CA93}" type="presOf" srcId="{85597865-4384-4CAF-A40C-485B31DD60C4}" destId="{1DCB843E-196D-4A83-8FF0-9BD7F8E1240D}" srcOrd="1" destOrd="0" presId="urn:microsoft.com/office/officeart/2005/8/layout/cycle2"/>
    <dgm:cxn modelId="{A7B7F79A-09F6-4FA4-8AE2-8A6B32D48A01}" type="presOf" srcId="{D2B84D74-07F7-4DD6-8551-A27B6C24D020}" destId="{FADBCBAE-6C6E-4577-B3FA-58529916DC4A}" srcOrd="0" destOrd="0" presId="urn:microsoft.com/office/officeart/2005/8/layout/cycle2"/>
    <dgm:cxn modelId="{518E1632-2F82-403A-86FB-A4672E8A89AF}" srcId="{C2B116CF-7A9E-4EBD-8118-31D6F303C0A0}" destId="{D2B84D74-07F7-4DD6-8551-A27B6C24D020}" srcOrd="4" destOrd="0" parTransId="{C64B14DF-BD07-4335-91D8-31297D7CE623}" sibTransId="{C6D48040-1FC8-4C6D-BCDA-0A3C969B811D}"/>
    <dgm:cxn modelId="{542CF613-DAD4-435B-A798-E6E136D20941}" type="presOf" srcId="{08BDFFAE-F100-49C1-BCA0-D0118199C4FC}" destId="{1991722D-473D-4D5A-A011-8BEA31009C6B}" srcOrd="1" destOrd="0" presId="urn:microsoft.com/office/officeart/2005/8/layout/cycle2"/>
    <dgm:cxn modelId="{FE323EDE-306F-4995-99EC-5D79EA95EE33}" type="presOf" srcId="{E8EC1FC8-7230-445B-AED3-53C79659B086}" destId="{D40DEF9B-B10A-4247-83E2-83CFA85E0B49}" srcOrd="0" destOrd="0" presId="urn:microsoft.com/office/officeart/2005/8/layout/cycle2"/>
    <dgm:cxn modelId="{EDC5DB35-F2DE-4679-95B2-EEB21DB849BE}" type="presOf" srcId="{714B159F-86BC-4F7E-B396-DD759F11F44A}" destId="{23EF6560-5077-4CB6-95B1-32B3FE0C6BA7}" srcOrd="0" destOrd="0" presId="urn:microsoft.com/office/officeart/2005/8/layout/cycle2"/>
    <dgm:cxn modelId="{09ED59DE-90E0-475E-A496-F7D795EE9B31}" type="presOf" srcId="{E8EC1FC8-7230-445B-AED3-53C79659B086}" destId="{2A722784-8FF6-4B55-8CFC-F206ABBF2DE0}" srcOrd="1" destOrd="0" presId="urn:microsoft.com/office/officeart/2005/8/layout/cycle2"/>
    <dgm:cxn modelId="{2BF5C0BB-990C-4448-8332-DB1DAE3E626B}" srcId="{C2B116CF-7A9E-4EBD-8118-31D6F303C0A0}" destId="{91A53B06-1BEF-4F40-B6F1-B8BC38938D8C}" srcOrd="2" destOrd="0" parTransId="{D4BA3257-0A00-4088-A9AD-74188220D4A7}" sibTransId="{D443C479-DF6D-4BED-BDB3-C45E06513FEC}"/>
    <dgm:cxn modelId="{51A8AF98-31D1-4C30-94AA-22528E86C796}" srcId="{C2B116CF-7A9E-4EBD-8118-31D6F303C0A0}" destId="{7A1CEE6C-CDC6-4D71-A5D3-059803813F96}" srcOrd="1" destOrd="0" parTransId="{9CA7C0BC-0805-4586-95D6-08913555F7C9}" sibTransId="{08BDFFAE-F100-49C1-BCA0-D0118199C4FC}"/>
    <dgm:cxn modelId="{E684CECA-7426-48FE-AD7F-F89019ACC13B}" type="presOf" srcId="{08BDFFAE-F100-49C1-BCA0-D0118199C4FC}" destId="{3F187017-6BF6-4BE6-BA19-8A128C581287}" srcOrd="0" destOrd="0" presId="urn:microsoft.com/office/officeart/2005/8/layout/cycle2"/>
    <dgm:cxn modelId="{2907B759-186F-46CA-9EA9-17CA0223370F}" srcId="{C2B116CF-7A9E-4EBD-8118-31D6F303C0A0}" destId="{8F0EC220-63B6-4467-B002-25DF1E5A40C1}" srcOrd="0" destOrd="0" parTransId="{6F6D1A78-EE87-494A-938A-D936AAA837FD}" sibTransId="{85597865-4384-4CAF-A40C-485B31DD60C4}"/>
    <dgm:cxn modelId="{0E2E63D1-A162-4B9F-8064-746F852ECADA}" type="presOf" srcId="{CBBDFCAC-49FF-41A0-9F1F-CAFFA9E4EDCC}" destId="{BB5B0867-EB4C-4EAC-B789-7B16F981BC7E}" srcOrd="1" destOrd="0" presId="urn:microsoft.com/office/officeart/2005/8/layout/cycle2"/>
    <dgm:cxn modelId="{ECE38C29-5215-4536-A3EC-A1A1DEA5C4AA}" type="presOf" srcId="{D443C479-DF6D-4BED-BDB3-C45E06513FEC}" destId="{2B523F01-AFAA-45B2-9F26-D8CF85B35E9C}" srcOrd="1" destOrd="0" presId="urn:microsoft.com/office/officeart/2005/8/layout/cycle2"/>
    <dgm:cxn modelId="{E00DD38A-02F7-4FFC-B45C-BC462C52BFD8}" srcId="{C2B116CF-7A9E-4EBD-8118-31D6F303C0A0}" destId="{714B159F-86BC-4F7E-B396-DD759F11F44A}" srcOrd="3" destOrd="0" parTransId="{F70430DA-1CB0-49AB-A32C-5E964076FFFD}" sibTransId="{E8EC1FC8-7230-445B-AED3-53C79659B086}"/>
    <dgm:cxn modelId="{0BF906C9-1A9C-4D38-9A61-77AD8FF80D99}" srcId="{C2B116CF-7A9E-4EBD-8118-31D6F303C0A0}" destId="{3C31F101-38F8-45E9-A06A-7110B9F3159B}" srcOrd="5" destOrd="0" parTransId="{98662D2A-A151-45D7-BC9E-0BEB8E959F69}" sibTransId="{CBBDFCAC-49FF-41A0-9F1F-CAFFA9E4EDCC}"/>
    <dgm:cxn modelId="{A65DE362-D011-45C1-AD3F-67BC49071C8F}" type="presParOf" srcId="{8005D9A7-A5EC-4755-8900-87BA0CBB2693}" destId="{96D7981A-56B9-4059-A7BD-9FF7C5FCCE84}" srcOrd="0" destOrd="0" presId="urn:microsoft.com/office/officeart/2005/8/layout/cycle2"/>
    <dgm:cxn modelId="{27AEEB5F-F19C-4757-B872-204AF95A4930}" type="presParOf" srcId="{8005D9A7-A5EC-4755-8900-87BA0CBB2693}" destId="{A06DC31B-544B-4AB9-BC26-DBA0A5079FA0}" srcOrd="1" destOrd="0" presId="urn:microsoft.com/office/officeart/2005/8/layout/cycle2"/>
    <dgm:cxn modelId="{C336984E-923C-4663-BBF3-52829D117051}" type="presParOf" srcId="{A06DC31B-544B-4AB9-BC26-DBA0A5079FA0}" destId="{1DCB843E-196D-4A83-8FF0-9BD7F8E1240D}" srcOrd="0" destOrd="0" presId="urn:microsoft.com/office/officeart/2005/8/layout/cycle2"/>
    <dgm:cxn modelId="{8AAB273C-47A9-467A-BF79-98A8B3765ECB}" type="presParOf" srcId="{8005D9A7-A5EC-4755-8900-87BA0CBB2693}" destId="{940FCCEE-4B24-49E4-9F67-58D7D20BF6CE}" srcOrd="2" destOrd="0" presId="urn:microsoft.com/office/officeart/2005/8/layout/cycle2"/>
    <dgm:cxn modelId="{510C70C3-FF36-434D-9DFA-B45236BE2699}" type="presParOf" srcId="{8005D9A7-A5EC-4755-8900-87BA0CBB2693}" destId="{3F187017-6BF6-4BE6-BA19-8A128C581287}" srcOrd="3" destOrd="0" presId="urn:microsoft.com/office/officeart/2005/8/layout/cycle2"/>
    <dgm:cxn modelId="{3DEB3321-041E-42BB-9899-ACA81AFDCD5A}" type="presParOf" srcId="{3F187017-6BF6-4BE6-BA19-8A128C581287}" destId="{1991722D-473D-4D5A-A011-8BEA31009C6B}" srcOrd="0" destOrd="0" presId="urn:microsoft.com/office/officeart/2005/8/layout/cycle2"/>
    <dgm:cxn modelId="{E9548E06-8E31-4C4F-B9F2-E7FC0D2E640D}" type="presParOf" srcId="{8005D9A7-A5EC-4755-8900-87BA0CBB2693}" destId="{7887EC48-377A-4E5B-8848-9D9D6D42AC38}" srcOrd="4" destOrd="0" presId="urn:microsoft.com/office/officeart/2005/8/layout/cycle2"/>
    <dgm:cxn modelId="{DC411B27-B202-462F-9138-026E8D96BE48}" type="presParOf" srcId="{8005D9A7-A5EC-4755-8900-87BA0CBB2693}" destId="{0CC08684-4749-4E51-81E5-DC9E67CC5213}" srcOrd="5" destOrd="0" presId="urn:microsoft.com/office/officeart/2005/8/layout/cycle2"/>
    <dgm:cxn modelId="{25E83C2C-2A77-4626-8BEC-6D24A12B644D}" type="presParOf" srcId="{0CC08684-4749-4E51-81E5-DC9E67CC5213}" destId="{2B523F01-AFAA-45B2-9F26-D8CF85B35E9C}" srcOrd="0" destOrd="0" presId="urn:microsoft.com/office/officeart/2005/8/layout/cycle2"/>
    <dgm:cxn modelId="{30A4A7C7-CBB3-4B6C-91F9-2635D92D876D}" type="presParOf" srcId="{8005D9A7-A5EC-4755-8900-87BA0CBB2693}" destId="{23EF6560-5077-4CB6-95B1-32B3FE0C6BA7}" srcOrd="6" destOrd="0" presId="urn:microsoft.com/office/officeart/2005/8/layout/cycle2"/>
    <dgm:cxn modelId="{84142CC8-6045-440C-A586-2EE973EA2F93}" type="presParOf" srcId="{8005D9A7-A5EC-4755-8900-87BA0CBB2693}" destId="{D40DEF9B-B10A-4247-83E2-83CFA85E0B49}" srcOrd="7" destOrd="0" presId="urn:microsoft.com/office/officeart/2005/8/layout/cycle2"/>
    <dgm:cxn modelId="{ADA803DA-F2B7-428C-8371-801589D03C15}" type="presParOf" srcId="{D40DEF9B-B10A-4247-83E2-83CFA85E0B49}" destId="{2A722784-8FF6-4B55-8CFC-F206ABBF2DE0}" srcOrd="0" destOrd="0" presId="urn:microsoft.com/office/officeart/2005/8/layout/cycle2"/>
    <dgm:cxn modelId="{85F66E92-91EF-466D-872C-46C037A6BBDF}" type="presParOf" srcId="{8005D9A7-A5EC-4755-8900-87BA0CBB2693}" destId="{FADBCBAE-6C6E-4577-B3FA-58529916DC4A}" srcOrd="8" destOrd="0" presId="urn:microsoft.com/office/officeart/2005/8/layout/cycle2"/>
    <dgm:cxn modelId="{3971B6C2-3114-4387-A403-0BA6E35AD2E5}" type="presParOf" srcId="{8005D9A7-A5EC-4755-8900-87BA0CBB2693}" destId="{FF6E48E3-048F-4420-9E2E-27608C760B05}" srcOrd="9" destOrd="0" presId="urn:microsoft.com/office/officeart/2005/8/layout/cycle2"/>
    <dgm:cxn modelId="{04307BBF-FAD3-40F4-8A11-7DEC3E99B036}" type="presParOf" srcId="{FF6E48E3-048F-4420-9E2E-27608C760B05}" destId="{F4511FF3-1B3A-4A14-83D4-7C1C19D99EBF}" srcOrd="0" destOrd="0" presId="urn:microsoft.com/office/officeart/2005/8/layout/cycle2"/>
    <dgm:cxn modelId="{3F502865-DE4F-41C6-A76E-B1783AEC8080}" type="presParOf" srcId="{8005D9A7-A5EC-4755-8900-87BA0CBB2693}" destId="{61C0DBB1-64F5-4CA4-A67B-1733542DEB51}" srcOrd="10" destOrd="0" presId="urn:microsoft.com/office/officeart/2005/8/layout/cycle2"/>
    <dgm:cxn modelId="{48E51994-5469-488F-88F7-5CFC63058E34}" type="presParOf" srcId="{8005D9A7-A5EC-4755-8900-87BA0CBB2693}" destId="{B8642ECE-04F6-4D3B-B718-F68CE54BD248}" srcOrd="11" destOrd="0" presId="urn:microsoft.com/office/officeart/2005/8/layout/cycle2"/>
    <dgm:cxn modelId="{249EE855-D769-4942-B3B7-E1341B57D6A0}" type="presParOf" srcId="{B8642ECE-04F6-4D3B-B718-F68CE54BD248}" destId="{BB5B0867-EB4C-4EAC-B789-7B16F981BC7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FDA4769-1CD4-4F71-824C-7824CFA7FAF2}" type="doc">
      <dgm:prSet loTypeId="urn:microsoft.com/office/officeart/2005/8/layout/vList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5C37722-7386-443B-9574-FC144AFA7FA0}">
      <dgm:prSet/>
      <dgm:spPr>
        <a:solidFill>
          <a:srgbClr val="002060"/>
        </a:solidFill>
      </dgm:spPr>
      <dgm:t>
        <a:bodyPr/>
        <a:lstStyle/>
        <a:p>
          <a:pPr rtl="0"/>
          <a:r>
            <a:rPr lang="en-US" b="1" baseline="0" dirty="0" err="1" smtClean="0"/>
            <a:t>Apakah</a:t>
          </a:r>
          <a:r>
            <a:rPr lang="en-US" b="1" baseline="0" dirty="0" smtClean="0"/>
            <a:t> </a:t>
          </a:r>
          <a:r>
            <a:rPr lang="en-US" b="1" baseline="0" dirty="0" err="1" smtClean="0"/>
            <a:t>bahan</a:t>
          </a:r>
          <a:r>
            <a:rPr lang="en-US" b="1" baseline="0" dirty="0" smtClean="0"/>
            <a:t> </a:t>
          </a:r>
          <a:r>
            <a:rPr lang="en-US" b="1" baseline="0" dirty="0" err="1" smtClean="0"/>
            <a:t>kimia</a:t>
          </a:r>
          <a:r>
            <a:rPr lang="en-US" b="1" baseline="0" dirty="0" smtClean="0"/>
            <a:t> yang </a:t>
          </a:r>
          <a:r>
            <a:rPr lang="en-US" b="1" baseline="0" dirty="0" err="1" smtClean="0"/>
            <a:t>merbahaya</a:t>
          </a:r>
          <a:r>
            <a:rPr lang="en-US" b="1" baseline="0" dirty="0" smtClean="0"/>
            <a:t> </a:t>
          </a:r>
          <a:r>
            <a:rPr lang="en-US" b="1" baseline="0" dirty="0" err="1" smtClean="0"/>
            <a:t>dalam</a:t>
          </a:r>
          <a:r>
            <a:rPr lang="en-US" b="1" baseline="0" dirty="0" smtClean="0"/>
            <a:t> </a:t>
          </a:r>
          <a:r>
            <a:rPr lang="en-US" b="1" baseline="0" dirty="0" err="1" smtClean="0"/>
            <a:t>asap</a:t>
          </a:r>
          <a:r>
            <a:rPr lang="en-US" b="1" baseline="0" dirty="0" smtClean="0"/>
            <a:t> </a:t>
          </a:r>
          <a:r>
            <a:rPr lang="en-US" b="1" baseline="0" dirty="0" err="1" smtClean="0"/>
            <a:t>rokok</a:t>
          </a:r>
          <a:r>
            <a:rPr lang="en-US" b="1" baseline="0" dirty="0" smtClean="0"/>
            <a:t>?</a:t>
          </a:r>
          <a:br>
            <a:rPr lang="en-US" b="1" baseline="0" dirty="0" smtClean="0"/>
          </a:br>
          <a:endParaRPr lang="en-US" b="1" baseline="0" dirty="0"/>
        </a:p>
      </dgm:t>
    </dgm:pt>
    <dgm:pt modelId="{90787461-E39B-4085-B3A6-9A6CA8CC25FC}" type="parTrans" cxnId="{011ED764-B446-420D-BEF7-9A43AACBB53C}">
      <dgm:prSet/>
      <dgm:spPr/>
      <dgm:t>
        <a:bodyPr/>
        <a:lstStyle/>
        <a:p>
          <a:endParaRPr lang="en-US"/>
        </a:p>
      </dgm:t>
    </dgm:pt>
    <dgm:pt modelId="{D9F9A966-B387-4F45-BADC-5AE10BA6A16B}" type="sibTrans" cxnId="{011ED764-B446-420D-BEF7-9A43AACBB53C}">
      <dgm:prSet/>
      <dgm:spPr/>
      <dgm:t>
        <a:bodyPr/>
        <a:lstStyle/>
        <a:p>
          <a:endParaRPr lang="en-US"/>
        </a:p>
      </dgm:t>
    </dgm:pt>
    <dgm:pt modelId="{0D85B16F-12B4-48E7-A3A1-85F8F405F354}" type="pres">
      <dgm:prSet presAssocID="{DFDA4769-1CD4-4F71-824C-7824CFA7FA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BA2422-088B-4254-BB37-02AB04C26FA6}" type="pres">
      <dgm:prSet presAssocID="{C5C37722-7386-443B-9574-FC144AFA7FA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F41204-DA4F-4254-AC66-16DA17A7F57F}" type="presOf" srcId="{DFDA4769-1CD4-4F71-824C-7824CFA7FAF2}" destId="{0D85B16F-12B4-48E7-A3A1-85F8F405F354}" srcOrd="0" destOrd="0" presId="urn:microsoft.com/office/officeart/2005/8/layout/vList2"/>
    <dgm:cxn modelId="{206609AD-9367-40C4-A67D-8B1277DC8DB1}" type="presOf" srcId="{C5C37722-7386-443B-9574-FC144AFA7FA0}" destId="{B1BA2422-088B-4254-BB37-02AB04C26FA6}" srcOrd="0" destOrd="0" presId="urn:microsoft.com/office/officeart/2005/8/layout/vList2"/>
    <dgm:cxn modelId="{011ED764-B446-420D-BEF7-9A43AACBB53C}" srcId="{DFDA4769-1CD4-4F71-824C-7824CFA7FAF2}" destId="{C5C37722-7386-443B-9574-FC144AFA7FA0}" srcOrd="0" destOrd="0" parTransId="{90787461-E39B-4085-B3A6-9A6CA8CC25FC}" sibTransId="{D9F9A966-B387-4F45-BADC-5AE10BA6A16B}"/>
    <dgm:cxn modelId="{8C78C795-4208-404D-B9E1-8D85DA37C923}" type="presParOf" srcId="{0D85B16F-12B4-48E7-A3A1-85F8F405F354}" destId="{B1BA2422-088B-4254-BB37-02AB04C26FA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D7A9793-54C2-4362-8FF9-2310528E53B9}" type="doc">
      <dgm:prSet loTypeId="urn:microsoft.com/office/officeart/2005/8/layout/venn1" loCatId="relationship" qsTypeId="urn:microsoft.com/office/officeart/2005/8/quickstyle/3d4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42A52C2-1E57-4084-A794-84BDD32F8245}">
      <dgm:prSet/>
      <dgm:spPr/>
      <dgm:t>
        <a:bodyPr/>
        <a:lstStyle/>
        <a:p>
          <a:pPr rtl="0"/>
          <a:r>
            <a:rPr lang="en-US" baseline="0" dirty="0" smtClean="0"/>
            <a:t>DDT (</a:t>
          </a:r>
          <a:r>
            <a:rPr lang="en-US" baseline="0" dirty="0" err="1" smtClean="0"/>
            <a:t>Ubat</a:t>
          </a:r>
          <a:r>
            <a:rPr lang="en-US" baseline="0" dirty="0" smtClean="0"/>
            <a:t> </a:t>
          </a:r>
          <a:r>
            <a:rPr lang="en-US" baseline="0" dirty="0" err="1" smtClean="0"/>
            <a:t>nyamuk</a:t>
          </a:r>
          <a:r>
            <a:rPr lang="en-US" baseline="0" dirty="0" smtClean="0"/>
            <a:t>) </a:t>
          </a:r>
          <a:endParaRPr lang="en-US" dirty="0"/>
        </a:p>
      </dgm:t>
    </dgm:pt>
    <dgm:pt modelId="{4DD43DB6-89DF-4633-9FE0-35AAB0FC69E2}" type="parTrans" cxnId="{84304804-BCEB-4537-AE30-7CA10C17BAB9}">
      <dgm:prSet/>
      <dgm:spPr/>
      <dgm:t>
        <a:bodyPr/>
        <a:lstStyle/>
        <a:p>
          <a:endParaRPr lang="en-US"/>
        </a:p>
      </dgm:t>
    </dgm:pt>
    <dgm:pt modelId="{E4736D8D-87C7-46AD-9A0C-5E2E0DD421DD}" type="sibTrans" cxnId="{84304804-BCEB-4537-AE30-7CA10C17BAB9}">
      <dgm:prSet/>
      <dgm:spPr/>
      <dgm:t>
        <a:bodyPr/>
        <a:lstStyle/>
        <a:p>
          <a:endParaRPr lang="en-US"/>
        </a:p>
      </dgm:t>
    </dgm:pt>
    <dgm:pt modelId="{43394B99-A7AB-414F-8913-CFB969A9A495}">
      <dgm:prSet/>
      <dgm:spPr/>
      <dgm:t>
        <a:bodyPr/>
        <a:lstStyle/>
        <a:p>
          <a:pPr rtl="0"/>
          <a:r>
            <a:rPr lang="en-US" baseline="0" dirty="0" smtClean="0"/>
            <a:t>Formaldehyde (</a:t>
          </a:r>
          <a:r>
            <a:rPr lang="en-US" baseline="0" dirty="0" err="1" smtClean="0"/>
            <a:t>untuk</a:t>
          </a:r>
          <a:r>
            <a:rPr lang="en-US" baseline="0" dirty="0" smtClean="0"/>
            <a:t> </a:t>
          </a:r>
          <a:r>
            <a:rPr lang="en-US" baseline="0" dirty="0" err="1" smtClean="0"/>
            <a:t>mengawet</a:t>
          </a:r>
          <a:r>
            <a:rPr lang="en-US" baseline="0" dirty="0" smtClean="0"/>
            <a:t> </a:t>
          </a:r>
          <a:r>
            <a:rPr lang="en-US" baseline="0" dirty="0" err="1" smtClean="0"/>
            <a:t>mayat</a:t>
          </a:r>
          <a:r>
            <a:rPr lang="en-US" baseline="0" dirty="0" smtClean="0"/>
            <a:t>) </a:t>
          </a:r>
          <a:endParaRPr lang="en-US" dirty="0"/>
        </a:p>
      </dgm:t>
    </dgm:pt>
    <dgm:pt modelId="{FAC02467-13B5-4ED2-BA01-21E9B48DF660}" type="parTrans" cxnId="{5766E94E-DC5C-4DFC-8D18-EC2EA6387556}">
      <dgm:prSet/>
      <dgm:spPr/>
      <dgm:t>
        <a:bodyPr/>
        <a:lstStyle/>
        <a:p>
          <a:endParaRPr lang="en-US"/>
        </a:p>
      </dgm:t>
    </dgm:pt>
    <dgm:pt modelId="{16A18835-BEFC-40DB-987A-CF77746C1C67}" type="sibTrans" cxnId="{5766E94E-DC5C-4DFC-8D18-EC2EA6387556}">
      <dgm:prSet/>
      <dgm:spPr/>
      <dgm:t>
        <a:bodyPr/>
        <a:lstStyle/>
        <a:p>
          <a:endParaRPr lang="en-US"/>
        </a:p>
      </dgm:t>
    </dgm:pt>
    <dgm:pt modelId="{40D123F5-41CA-4AA0-919F-F9DC258208AE}">
      <dgm:prSet/>
      <dgm:spPr/>
      <dgm:t>
        <a:bodyPr/>
        <a:lstStyle/>
        <a:p>
          <a:pPr rtl="0"/>
          <a:r>
            <a:rPr lang="en-US" baseline="0" dirty="0" smtClean="0"/>
            <a:t>Butane (gas yang </a:t>
          </a:r>
          <a:r>
            <a:rPr lang="en-US" baseline="0" dirty="0" err="1" smtClean="0"/>
            <a:t>boleh</a:t>
          </a:r>
          <a:r>
            <a:rPr lang="en-US" baseline="0" dirty="0" smtClean="0"/>
            <a:t> </a:t>
          </a:r>
          <a:r>
            <a:rPr lang="en-US" baseline="0" dirty="0" err="1" smtClean="0"/>
            <a:t>membunuh</a:t>
          </a:r>
          <a:r>
            <a:rPr lang="en-US" baseline="0" dirty="0" smtClean="0"/>
            <a:t>) </a:t>
          </a:r>
          <a:endParaRPr lang="en-US" dirty="0"/>
        </a:p>
      </dgm:t>
    </dgm:pt>
    <dgm:pt modelId="{7C0EA0D4-7AB9-49EB-9226-A9249682AE41}" type="parTrans" cxnId="{5B164F8C-597C-42FC-9B2F-6D5691343A58}">
      <dgm:prSet/>
      <dgm:spPr/>
      <dgm:t>
        <a:bodyPr/>
        <a:lstStyle/>
        <a:p>
          <a:endParaRPr lang="en-US"/>
        </a:p>
      </dgm:t>
    </dgm:pt>
    <dgm:pt modelId="{422CF6F8-17DF-4A5B-8BF5-3FF7A70A7011}" type="sibTrans" cxnId="{5B164F8C-597C-42FC-9B2F-6D5691343A58}">
      <dgm:prSet/>
      <dgm:spPr/>
      <dgm:t>
        <a:bodyPr/>
        <a:lstStyle/>
        <a:p>
          <a:endParaRPr lang="en-US"/>
        </a:p>
      </dgm:t>
    </dgm:pt>
    <dgm:pt modelId="{F97CCA5A-A0DD-4569-BE95-C5762CEE883E}">
      <dgm:prSet/>
      <dgm:spPr/>
      <dgm:t>
        <a:bodyPr/>
        <a:lstStyle/>
        <a:p>
          <a:pPr rtl="0"/>
          <a:r>
            <a:rPr lang="en-US" baseline="0" dirty="0" smtClean="0"/>
            <a:t>Methanol (</a:t>
          </a:r>
          <a:r>
            <a:rPr lang="en-US" baseline="0" dirty="0" err="1" smtClean="0"/>
            <a:t>Bahan</a:t>
          </a:r>
          <a:r>
            <a:rPr lang="en-US" baseline="0" dirty="0" smtClean="0"/>
            <a:t> </a:t>
          </a:r>
          <a:r>
            <a:rPr lang="en-US" baseline="0" dirty="0" err="1" smtClean="0"/>
            <a:t>pembakar</a:t>
          </a:r>
          <a:r>
            <a:rPr lang="en-US" baseline="0" dirty="0" smtClean="0"/>
            <a:t> </a:t>
          </a:r>
          <a:r>
            <a:rPr lang="en-US" baseline="0" dirty="0" err="1" smtClean="0"/>
            <a:t>untuk</a:t>
          </a:r>
          <a:r>
            <a:rPr lang="en-US" baseline="0" dirty="0" smtClean="0"/>
            <a:t> </a:t>
          </a:r>
          <a:r>
            <a:rPr lang="en-US" baseline="0" dirty="0" err="1" smtClean="0"/>
            <a:t>roket</a:t>
          </a:r>
          <a:r>
            <a:rPr lang="en-US" baseline="0" dirty="0" smtClean="0"/>
            <a:t>) </a:t>
          </a:r>
          <a:endParaRPr lang="en-US" dirty="0"/>
        </a:p>
      </dgm:t>
    </dgm:pt>
    <dgm:pt modelId="{E2F9B3F7-D1DA-422C-9789-924B3A277B70}" type="parTrans" cxnId="{BCA46313-2A2D-4046-964D-E0742F4AE57F}">
      <dgm:prSet/>
      <dgm:spPr/>
      <dgm:t>
        <a:bodyPr/>
        <a:lstStyle/>
        <a:p>
          <a:endParaRPr lang="en-US"/>
        </a:p>
      </dgm:t>
    </dgm:pt>
    <dgm:pt modelId="{189FC771-144E-44F5-A808-A025760B5956}" type="sibTrans" cxnId="{BCA46313-2A2D-4046-964D-E0742F4AE57F}">
      <dgm:prSet/>
      <dgm:spPr/>
      <dgm:t>
        <a:bodyPr/>
        <a:lstStyle/>
        <a:p>
          <a:endParaRPr lang="en-US"/>
        </a:p>
      </dgm:t>
    </dgm:pt>
    <dgm:pt modelId="{E0396A9E-70F4-4BBC-851C-5FC98C532C6B}">
      <dgm:prSet/>
      <dgm:spPr/>
      <dgm:t>
        <a:bodyPr/>
        <a:lstStyle/>
        <a:p>
          <a:pPr rtl="0"/>
          <a:r>
            <a:rPr lang="en-US" baseline="0" dirty="0" smtClean="0"/>
            <a:t>Hydrogen cyanide (</a:t>
          </a:r>
          <a:r>
            <a:rPr lang="en-US" baseline="0" dirty="0" err="1" smtClean="0"/>
            <a:t>racun</a:t>
          </a:r>
          <a:r>
            <a:rPr lang="en-US" baseline="0" dirty="0" smtClean="0"/>
            <a:t>) </a:t>
          </a:r>
          <a:endParaRPr lang="en-US" dirty="0"/>
        </a:p>
      </dgm:t>
    </dgm:pt>
    <dgm:pt modelId="{381C270F-571C-4B9D-BE94-D59A56E687DC}" type="parTrans" cxnId="{8180E04A-B00B-4C8C-9D5B-4D6E0B3CDBB7}">
      <dgm:prSet/>
      <dgm:spPr/>
      <dgm:t>
        <a:bodyPr/>
        <a:lstStyle/>
        <a:p>
          <a:endParaRPr lang="en-US"/>
        </a:p>
      </dgm:t>
    </dgm:pt>
    <dgm:pt modelId="{B0F8C88C-B426-48D2-A920-EAC8178C6B93}" type="sibTrans" cxnId="{8180E04A-B00B-4C8C-9D5B-4D6E0B3CDBB7}">
      <dgm:prSet/>
      <dgm:spPr/>
      <dgm:t>
        <a:bodyPr/>
        <a:lstStyle/>
        <a:p>
          <a:endParaRPr lang="en-US"/>
        </a:p>
      </dgm:t>
    </dgm:pt>
    <dgm:pt modelId="{E401EC0B-01BC-4198-9FD7-249533715AB6}">
      <dgm:prSet/>
      <dgm:spPr/>
      <dgm:t>
        <a:bodyPr/>
        <a:lstStyle/>
        <a:p>
          <a:pPr rtl="0"/>
          <a:r>
            <a:rPr lang="en-US" baseline="0" dirty="0" smtClean="0"/>
            <a:t>Toluene (</a:t>
          </a:r>
          <a:r>
            <a:rPr lang="en-US" baseline="0" dirty="0" err="1" smtClean="0"/>
            <a:t>bahan</a:t>
          </a:r>
          <a:r>
            <a:rPr lang="en-US" baseline="0" dirty="0" smtClean="0"/>
            <a:t> </a:t>
          </a:r>
          <a:r>
            <a:rPr lang="en-US" baseline="0" dirty="0" err="1" smtClean="0"/>
            <a:t>pelarut</a:t>
          </a:r>
          <a:r>
            <a:rPr lang="en-US" baseline="0" dirty="0" smtClean="0"/>
            <a:t>) </a:t>
          </a:r>
          <a:endParaRPr lang="en-US" dirty="0"/>
        </a:p>
      </dgm:t>
    </dgm:pt>
    <dgm:pt modelId="{ABF04BA7-1F01-46B7-B2D2-5DC950DB4190}" type="parTrans" cxnId="{5BC8186A-57AA-497E-9698-928E93161864}">
      <dgm:prSet/>
      <dgm:spPr/>
      <dgm:t>
        <a:bodyPr/>
        <a:lstStyle/>
        <a:p>
          <a:endParaRPr lang="en-US"/>
        </a:p>
      </dgm:t>
    </dgm:pt>
    <dgm:pt modelId="{ABFA6383-ED32-4E01-9140-EAF14D993E32}" type="sibTrans" cxnId="{5BC8186A-57AA-497E-9698-928E93161864}">
      <dgm:prSet/>
      <dgm:spPr/>
      <dgm:t>
        <a:bodyPr/>
        <a:lstStyle/>
        <a:p>
          <a:endParaRPr lang="en-US"/>
        </a:p>
      </dgm:t>
    </dgm:pt>
    <dgm:pt modelId="{45C5264E-6E0D-49A2-B92D-A2361B375016}">
      <dgm:prSet/>
      <dgm:spPr/>
      <dgm:t>
        <a:bodyPr/>
        <a:lstStyle/>
        <a:p>
          <a:pPr rtl="0"/>
          <a:r>
            <a:rPr lang="en-US" baseline="0" dirty="0" smtClean="0"/>
            <a:t>Carbon Monoxide (gas </a:t>
          </a:r>
          <a:r>
            <a:rPr lang="en-US" baseline="0" dirty="0" err="1" smtClean="0"/>
            <a:t>beracun</a:t>
          </a:r>
          <a:r>
            <a:rPr lang="en-US" baseline="0" dirty="0" smtClean="0"/>
            <a:t>)</a:t>
          </a:r>
          <a:endParaRPr lang="en-US" dirty="0"/>
        </a:p>
      </dgm:t>
    </dgm:pt>
    <dgm:pt modelId="{4BA44D6A-40F5-48EE-9E74-F4DD15C1D8E1}" type="parTrans" cxnId="{DA2F1F98-78AD-42F2-84C6-694A25DAB3DE}">
      <dgm:prSet/>
      <dgm:spPr/>
      <dgm:t>
        <a:bodyPr/>
        <a:lstStyle/>
        <a:p>
          <a:endParaRPr lang="en-US"/>
        </a:p>
      </dgm:t>
    </dgm:pt>
    <dgm:pt modelId="{74BDA5C2-B455-44CD-B8E8-B6B2270660D5}" type="sibTrans" cxnId="{DA2F1F98-78AD-42F2-84C6-694A25DAB3DE}">
      <dgm:prSet/>
      <dgm:spPr/>
      <dgm:t>
        <a:bodyPr/>
        <a:lstStyle/>
        <a:p>
          <a:endParaRPr lang="en-US"/>
        </a:p>
      </dgm:t>
    </dgm:pt>
    <dgm:pt modelId="{E29E114D-A449-4C01-AEB7-E568AA662764}" type="pres">
      <dgm:prSet presAssocID="{0D7A9793-54C2-4362-8FF9-2310528E53B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5701D3-1881-4DFD-A6FA-C0323E327947}" type="pres">
      <dgm:prSet presAssocID="{A42A52C2-1E57-4084-A794-84BDD32F8245}" presName="circ1" presStyleLbl="vennNode1" presStyleIdx="0" presStyleCnt="7"/>
      <dgm:spPr/>
    </dgm:pt>
    <dgm:pt modelId="{191FA0E6-C367-4EF8-8F3F-FC1C3BCFAE24}" type="pres">
      <dgm:prSet presAssocID="{A42A52C2-1E57-4084-A794-84BDD32F824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9FC09A-35EB-4D1B-A0B2-C61C442EEA2E}" type="pres">
      <dgm:prSet presAssocID="{43394B99-A7AB-414F-8913-CFB969A9A495}" presName="circ2" presStyleLbl="vennNode1" presStyleIdx="1" presStyleCnt="7"/>
      <dgm:spPr/>
    </dgm:pt>
    <dgm:pt modelId="{A0EDDE48-4C15-4EE3-9EBC-EC4ECB7C6930}" type="pres">
      <dgm:prSet presAssocID="{43394B99-A7AB-414F-8913-CFB969A9A49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60412-3FA3-45D8-A337-9739A4FC356F}" type="pres">
      <dgm:prSet presAssocID="{40D123F5-41CA-4AA0-919F-F9DC258208AE}" presName="circ3" presStyleLbl="vennNode1" presStyleIdx="2" presStyleCnt="7"/>
      <dgm:spPr/>
    </dgm:pt>
    <dgm:pt modelId="{35963962-35E3-4A24-958B-17B61AA82710}" type="pres">
      <dgm:prSet presAssocID="{40D123F5-41CA-4AA0-919F-F9DC258208A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4ED37-3B83-4B57-9968-226B87941AB4}" type="pres">
      <dgm:prSet presAssocID="{F97CCA5A-A0DD-4569-BE95-C5762CEE883E}" presName="circ4" presStyleLbl="vennNode1" presStyleIdx="3" presStyleCnt="7"/>
      <dgm:spPr/>
    </dgm:pt>
    <dgm:pt modelId="{1D38CB62-453B-4182-984C-48B2697EBF17}" type="pres">
      <dgm:prSet presAssocID="{F97CCA5A-A0DD-4569-BE95-C5762CEE883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76037-96E6-4ECA-8108-D2F76048228D}" type="pres">
      <dgm:prSet presAssocID="{E0396A9E-70F4-4BBC-851C-5FC98C532C6B}" presName="circ5" presStyleLbl="vennNode1" presStyleIdx="4" presStyleCnt="7"/>
      <dgm:spPr/>
    </dgm:pt>
    <dgm:pt modelId="{00794FC1-55E5-431F-8AF8-4766AC09DAF3}" type="pres">
      <dgm:prSet presAssocID="{E0396A9E-70F4-4BBC-851C-5FC98C532C6B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EA54F-8DA5-4A3F-BBCB-A0EDBF98E8CF}" type="pres">
      <dgm:prSet presAssocID="{E401EC0B-01BC-4198-9FD7-249533715AB6}" presName="circ6" presStyleLbl="vennNode1" presStyleIdx="5" presStyleCnt="7"/>
      <dgm:spPr/>
    </dgm:pt>
    <dgm:pt modelId="{2C0033B0-4B28-454E-892F-D1ACBDE9F397}" type="pres">
      <dgm:prSet presAssocID="{E401EC0B-01BC-4198-9FD7-249533715AB6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EA3F92-446D-405E-A04C-7FC6C6AAD423}" type="pres">
      <dgm:prSet presAssocID="{45C5264E-6E0D-49A2-B92D-A2361B375016}" presName="circ7" presStyleLbl="vennNode1" presStyleIdx="6" presStyleCnt="7"/>
      <dgm:spPr/>
    </dgm:pt>
    <dgm:pt modelId="{9D9A2C1D-1839-48FF-81D1-3FAC92873F7E}" type="pres">
      <dgm:prSet presAssocID="{45C5264E-6E0D-49A2-B92D-A2361B375016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FEBBE4-18D3-4D9A-B766-17DB93772D0D}" type="presOf" srcId="{0D7A9793-54C2-4362-8FF9-2310528E53B9}" destId="{E29E114D-A449-4C01-AEB7-E568AA662764}" srcOrd="0" destOrd="0" presId="urn:microsoft.com/office/officeart/2005/8/layout/venn1"/>
    <dgm:cxn modelId="{0AEB3985-F65A-40CC-BAC4-6C7A1E78738A}" type="presOf" srcId="{E0396A9E-70F4-4BBC-851C-5FC98C532C6B}" destId="{00794FC1-55E5-431F-8AF8-4766AC09DAF3}" srcOrd="0" destOrd="0" presId="urn:microsoft.com/office/officeart/2005/8/layout/venn1"/>
    <dgm:cxn modelId="{84304804-BCEB-4537-AE30-7CA10C17BAB9}" srcId="{0D7A9793-54C2-4362-8FF9-2310528E53B9}" destId="{A42A52C2-1E57-4084-A794-84BDD32F8245}" srcOrd="0" destOrd="0" parTransId="{4DD43DB6-89DF-4633-9FE0-35AAB0FC69E2}" sibTransId="{E4736D8D-87C7-46AD-9A0C-5E2E0DD421DD}"/>
    <dgm:cxn modelId="{B406260B-D8D3-4D59-9166-C151A2AAC653}" type="presOf" srcId="{43394B99-A7AB-414F-8913-CFB969A9A495}" destId="{A0EDDE48-4C15-4EE3-9EBC-EC4ECB7C6930}" srcOrd="0" destOrd="0" presId="urn:microsoft.com/office/officeart/2005/8/layout/venn1"/>
    <dgm:cxn modelId="{5766E94E-DC5C-4DFC-8D18-EC2EA6387556}" srcId="{0D7A9793-54C2-4362-8FF9-2310528E53B9}" destId="{43394B99-A7AB-414F-8913-CFB969A9A495}" srcOrd="1" destOrd="0" parTransId="{FAC02467-13B5-4ED2-BA01-21E9B48DF660}" sibTransId="{16A18835-BEFC-40DB-987A-CF77746C1C67}"/>
    <dgm:cxn modelId="{6FD52BFF-C3EC-4918-8AE3-BC57B392160B}" type="presOf" srcId="{F97CCA5A-A0DD-4569-BE95-C5762CEE883E}" destId="{1D38CB62-453B-4182-984C-48B2697EBF17}" srcOrd="0" destOrd="0" presId="urn:microsoft.com/office/officeart/2005/8/layout/venn1"/>
    <dgm:cxn modelId="{C10A1E97-A867-46F7-85F3-026395A659CB}" type="presOf" srcId="{A42A52C2-1E57-4084-A794-84BDD32F8245}" destId="{191FA0E6-C367-4EF8-8F3F-FC1C3BCFAE24}" srcOrd="0" destOrd="0" presId="urn:microsoft.com/office/officeart/2005/8/layout/venn1"/>
    <dgm:cxn modelId="{9A55C90C-5ED0-446A-A650-05B1895F966A}" type="presOf" srcId="{40D123F5-41CA-4AA0-919F-F9DC258208AE}" destId="{35963962-35E3-4A24-958B-17B61AA82710}" srcOrd="0" destOrd="0" presId="urn:microsoft.com/office/officeart/2005/8/layout/venn1"/>
    <dgm:cxn modelId="{5BC8186A-57AA-497E-9698-928E93161864}" srcId="{0D7A9793-54C2-4362-8FF9-2310528E53B9}" destId="{E401EC0B-01BC-4198-9FD7-249533715AB6}" srcOrd="5" destOrd="0" parTransId="{ABF04BA7-1F01-46B7-B2D2-5DC950DB4190}" sibTransId="{ABFA6383-ED32-4E01-9140-EAF14D993E32}"/>
    <dgm:cxn modelId="{C48840A5-91C3-4848-91AF-DAE1F8AE5C20}" type="presOf" srcId="{45C5264E-6E0D-49A2-B92D-A2361B375016}" destId="{9D9A2C1D-1839-48FF-81D1-3FAC92873F7E}" srcOrd="0" destOrd="0" presId="urn:microsoft.com/office/officeart/2005/8/layout/venn1"/>
    <dgm:cxn modelId="{37CA8B49-9E6F-4B2A-9E50-F0B252D6EF99}" type="presOf" srcId="{E401EC0B-01BC-4198-9FD7-249533715AB6}" destId="{2C0033B0-4B28-454E-892F-D1ACBDE9F397}" srcOrd="0" destOrd="0" presId="urn:microsoft.com/office/officeart/2005/8/layout/venn1"/>
    <dgm:cxn modelId="{5B164F8C-597C-42FC-9B2F-6D5691343A58}" srcId="{0D7A9793-54C2-4362-8FF9-2310528E53B9}" destId="{40D123F5-41CA-4AA0-919F-F9DC258208AE}" srcOrd="2" destOrd="0" parTransId="{7C0EA0D4-7AB9-49EB-9226-A9249682AE41}" sibTransId="{422CF6F8-17DF-4A5B-8BF5-3FF7A70A7011}"/>
    <dgm:cxn modelId="{8180E04A-B00B-4C8C-9D5B-4D6E0B3CDBB7}" srcId="{0D7A9793-54C2-4362-8FF9-2310528E53B9}" destId="{E0396A9E-70F4-4BBC-851C-5FC98C532C6B}" srcOrd="4" destOrd="0" parTransId="{381C270F-571C-4B9D-BE94-D59A56E687DC}" sibTransId="{B0F8C88C-B426-48D2-A920-EAC8178C6B93}"/>
    <dgm:cxn modelId="{DA2F1F98-78AD-42F2-84C6-694A25DAB3DE}" srcId="{0D7A9793-54C2-4362-8FF9-2310528E53B9}" destId="{45C5264E-6E0D-49A2-B92D-A2361B375016}" srcOrd="6" destOrd="0" parTransId="{4BA44D6A-40F5-48EE-9E74-F4DD15C1D8E1}" sibTransId="{74BDA5C2-B455-44CD-B8E8-B6B2270660D5}"/>
    <dgm:cxn modelId="{BCA46313-2A2D-4046-964D-E0742F4AE57F}" srcId="{0D7A9793-54C2-4362-8FF9-2310528E53B9}" destId="{F97CCA5A-A0DD-4569-BE95-C5762CEE883E}" srcOrd="3" destOrd="0" parTransId="{E2F9B3F7-D1DA-422C-9789-924B3A277B70}" sibTransId="{189FC771-144E-44F5-A808-A025760B5956}"/>
    <dgm:cxn modelId="{17D12B72-B16B-4DC9-8BD5-92210FC40149}" type="presParOf" srcId="{E29E114D-A449-4C01-AEB7-E568AA662764}" destId="{705701D3-1881-4DFD-A6FA-C0323E327947}" srcOrd="0" destOrd="0" presId="urn:microsoft.com/office/officeart/2005/8/layout/venn1"/>
    <dgm:cxn modelId="{9204CAE4-ACA8-4A40-A526-4CCC6D4B0200}" type="presParOf" srcId="{E29E114D-A449-4C01-AEB7-E568AA662764}" destId="{191FA0E6-C367-4EF8-8F3F-FC1C3BCFAE24}" srcOrd="1" destOrd="0" presId="urn:microsoft.com/office/officeart/2005/8/layout/venn1"/>
    <dgm:cxn modelId="{881D9C0B-1F6A-4889-9BC3-F13FB0B5071E}" type="presParOf" srcId="{E29E114D-A449-4C01-AEB7-E568AA662764}" destId="{BD9FC09A-35EB-4D1B-A0B2-C61C442EEA2E}" srcOrd="2" destOrd="0" presId="urn:microsoft.com/office/officeart/2005/8/layout/venn1"/>
    <dgm:cxn modelId="{BF5A41D0-0267-4581-B350-CC8F7280E92B}" type="presParOf" srcId="{E29E114D-A449-4C01-AEB7-E568AA662764}" destId="{A0EDDE48-4C15-4EE3-9EBC-EC4ECB7C6930}" srcOrd="3" destOrd="0" presId="urn:microsoft.com/office/officeart/2005/8/layout/venn1"/>
    <dgm:cxn modelId="{E9CC7A87-5A0D-46E0-9D8A-00FC2D2A7109}" type="presParOf" srcId="{E29E114D-A449-4C01-AEB7-E568AA662764}" destId="{E4960412-3FA3-45D8-A337-9739A4FC356F}" srcOrd="4" destOrd="0" presId="urn:microsoft.com/office/officeart/2005/8/layout/venn1"/>
    <dgm:cxn modelId="{5C228AE1-C3C4-4D62-89AE-84A436CFF02A}" type="presParOf" srcId="{E29E114D-A449-4C01-AEB7-E568AA662764}" destId="{35963962-35E3-4A24-958B-17B61AA82710}" srcOrd="5" destOrd="0" presId="urn:microsoft.com/office/officeart/2005/8/layout/venn1"/>
    <dgm:cxn modelId="{D4AFF146-3961-4403-9EEC-D7DDDD4D037E}" type="presParOf" srcId="{E29E114D-A449-4C01-AEB7-E568AA662764}" destId="{3294ED37-3B83-4B57-9968-226B87941AB4}" srcOrd="6" destOrd="0" presId="urn:microsoft.com/office/officeart/2005/8/layout/venn1"/>
    <dgm:cxn modelId="{DF899774-239A-4B8D-AA51-E12525C267BF}" type="presParOf" srcId="{E29E114D-A449-4C01-AEB7-E568AA662764}" destId="{1D38CB62-453B-4182-984C-48B2697EBF17}" srcOrd="7" destOrd="0" presId="urn:microsoft.com/office/officeart/2005/8/layout/venn1"/>
    <dgm:cxn modelId="{1672B2AF-100A-4EB8-893A-A7C365CBDB9B}" type="presParOf" srcId="{E29E114D-A449-4C01-AEB7-E568AA662764}" destId="{51D76037-96E6-4ECA-8108-D2F76048228D}" srcOrd="8" destOrd="0" presId="urn:microsoft.com/office/officeart/2005/8/layout/venn1"/>
    <dgm:cxn modelId="{8FC1C9C2-F063-4F8D-8B70-1C027285F0EB}" type="presParOf" srcId="{E29E114D-A449-4C01-AEB7-E568AA662764}" destId="{00794FC1-55E5-431F-8AF8-4766AC09DAF3}" srcOrd="9" destOrd="0" presId="urn:microsoft.com/office/officeart/2005/8/layout/venn1"/>
    <dgm:cxn modelId="{F5A84AA5-D5EF-4C9E-86E2-54C6E68EDE08}" type="presParOf" srcId="{E29E114D-A449-4C01-AEB7-E568AA662764}" destId="{24CEA54F-8DA5-4A3F-BBCB-A0EDBF98E8CF}" srcOrd="10" destOrd="0" presId="urn:microsoft.com/office/officeart/2005/8/layout/venn1"/>
    <dgm:cxn modelId="{1BD3A45D-EAB1-4AB8-AD7B-ED672100E109}" type="presParOf" srcId="{E29E114D-A449-4C01-AEB7-E568AA662764}" destId="{2C0033B0-4B28-454E-892F-D1ACBDE9F397}" srcOrd="11" destOrd="0" presId="urn:microsoft.com/office/officeart/2005/8/layout/venn1"/>
    <dgm:cxn modelId="{DB0388DD-616A-496A-8785-FCF1EFB152B2}" type="presParOf" srcId="{E29E114D-A449-4C01-AEB7-E568AA662764}" destId="{3AEA3F92-446D-405E-A04C-7FC6C6AAD423}" srcOrd="12" destOrd="0" presId="urn:microsoft.com/office/officeart/2005/8/layout/venn1"/>
    <dgm:cxn modelId="{53A3BDEA-11B6-4A9B-AF4F-E46DF6EEF6B5}" type="presParOf" srcId="{E29E114D-A449-4C01-AEB7-E568AA662764}" destId="{9D9A2C1D-1839-48FF-81D1-3FAC92873F7E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5B86961-0DE5-4A26-A343-941C1D397C8A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19A6D6-74C1-4694-8C1C-B0B78B289DF3}">
      <dgm:prSet/>
      <dgm:spPr>
        <a:solidFill>
          <a:srgbClr val="C00000"/>
        </a:solidFill>
      </dgm:spPr>
      <dgm:t>
        <a:bodyPr/>
        <a:lstStyle/>
        <a:p>
          <a:pPr rtl="0"/>
          <a:r>
            <a:rPr lang="en-US" b="1" baseline="0" dirty="0" err="1" smtClean="0"/>
            <a:t>Apakah</a:t>
          </a:r>
          <a:r>
            <a:rPr lang="en-US" b="1" baseline="0" dirty="0" smtClean="0"/>
            <a:t> </a:t>
          </a:r>
          <a:r>
            <a:rPr lang="en-US" b="1" baseline="0" dirty="0" err="1" smtClean="0"/>
            <a:t>penyakit</a:t>
          </a:r>
          <a:r>
            <a:rPr lang="en-US" b="1" baseline="0" dirty="0" smtClean="0"/>
            <a:t> yang </a:t>
          </a:r>
          <a:r>
            <a:rPr lang="en-US" b="1" baseline="0" dirty="0" err="1" smtClean="0"/>
            <a:t>membawa</a:t>
          </a:r>
          <a:r>
            <a:rPr lang="en-US" b="1" baseline="0" dirty="0" smtClean="0"/>
            <a:t> </a:t>
          </a:r>
          <a:r>
            <a:rPr lang="en-US" b="1" baseline="0" dirty="0" err="1" smtClean="0"/>
            <a:t>maut</a:t>
          </a:r>
          <a:r>
            <a:rPr lang="en-US" b="1" baseline="0" dirty="0" smtClean="0"/>
            <a:t> </a:t>
          </a:r>
          <a:r>
            <a:rPr lang="en-US" b="1" baseline="0" dirty="0" err="1" smtClean="0"/>
            <a:t>dan</a:t>
          </a:r>
          <a:r>
            <a:rPr lang="en-US" b="1" baseline="0" dirty="0" smtClean="0"/>
            <a:t> </a:t>
          </a:r>
          <a:r>
            <a:rPr lang="en-US" b="1" baseline="0" dirty="0" err="1" smtClean="0"/>
            <a:t>dikaitkan</a:t>
          </a:r>
          <a:r>
            <a:rPr lang="en-US" b="1" baseline="0" dirty="0" smtClean="0"/>
            <a:t> </a:t>
          </a:r>
          <a:r>
            <a:rPr lang="en-US" b="1" baseline="0" dirty="0" err="1" smtClean="0"/>
            <a:t>dengan</a:t>
          </a:r>
          <a:r>
            <a:rPr lang="en-US" b="1" baseline="0" dirty="0" smtClean="0"/>
            <a:t> </a:t>
          </a:r>
          <a:r>
            <a:rPr lang="en-US" b="1" baseline="0" dirty="0" err="1" smtClean="0"/>
            <a:t>tabiat</a:t>
          </a:r>
          <a:r>
            <a:rPr lang="en-US" b="1" baseline="0" dirty="0" smtClean="0"/>
            <a:t> </a:t>
          </a:r>
          <a:r>
            <a:rPr lang="en-US" b="1" baseline="0" dirty="0" err="1" smtClean="0"/>
            <a:t>merokok</a:t>
          </a:r>
          <a:r>
            <a:rPr lang="en-US" b="1" baseline="0" dirty="0" smtClean="0"/>
            <a:t>?</a:t>
          </a:r>
          <a:endParaRPr lang="en-US" b="1" baseline="0" dirty="0"/>
        </a:p>
      </dgm:t>
    </dgm:pt>
    <dgm:pt modelId="{CA5ED7D6-F2E8-462D-96C7-B37A804ADB4D}" type="parTrans" cxnId="{7A8BE55B-C12A-4146-BF42-757238825338}">
      <dgm:prSet/>
      <dgm:spPr/>
      <dgm:t>
        <a:bodyPr/>
        <a:lstStyle/>
        <a:p>
          <a:endParaRPr lang="en-US"/>
        </a:p>
      </dgm:t>
    </dgm:pt>
    <dgm:pt modelId="{14E85AC5-6F48-49CF-84F9-551E64126549}" type="sibTrans" cxnId="{7A8BE55B-C12A-4146-BF42-757238825338}">
      <dgm:prSet/>
      <dgm:spPr/>
      <dgm:t>
        <a:bodyPr/>
        <a:lstStyle/>
        <a:p>
          <a:endParaRPr lang="en-US"/>
        </a:p>
      </dgm:t>
    </dgm:pt>
    <dgm:pt modelId="{ED7974C7-15A8-4061-B461-CC0DFC26DE02}" type="pres">
      <dgm:prSet presAssocID="{A5B86961-0DE5-4A26-A343-941C1D397C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5C423E-E129-4ABF-AB8E-7A1F717BEB95}" type="pres">
      <dgm:prSet presAssocID="{D319A6D6-74C1-4694-8C1C-B0B78B289DF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8BE55B-C12A-4146-BF42-757238825338}" srcId="{A5B86961-0DE5-4A26-A343-941C1D397C8A}" destId="{D319A6D6-74C1-4694-8C1C-B0B78B289DF3}" srcOrd="0" destOrd="0" parTransId="{CA5ED7D6-F2E8-462D-96C7-B37A804ADB4D}" sibTransId="{14E85AC5-6F48-49CF-84F9-551E64126549}"/>
    <dgm:cxn modelId="{2CE1B05A-61A4-4319-906E-516B6799E1DD}" type="presOf" srcId="{A5B86961-0DE5-4A26-A343-941C1D397C8A}" destId="{ED7974C7-15A8-4061-B461-CC0DFC26DE02}" srcOrd="0" destOrd="0" presId="urn:microsoft.com/office/officeart/2005/8/layout/vList2"/>
    <dgm:cxn modelId="{5221081A-E5A0-4A7D-8C93-AF8FCE41AD8D}" type="presOf" srcId="{D319A6D6-74C1-4694-8C1C-B0B78B289DF3}" destId="{545C423E-E129-4ABF-AB8E-7A1F717BEB95}" srcOrd="0" destOrd="0" presId="urn:microsoft.com/office/officeart/2005/8/layout/vList2"/>
    <dgm:cxn modelId="{8A8709BA-A00A-44A3-8976-5744F7C38178}" type="presParOf" srcId="{ED7974C7-15A8-4061-B461-CC0DFC26DE02}" destId="{545C423E-E129-4ABF-AB8E-7A1F717BEB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EF4EFBC-FB99-45BC-94DD-321F52CBE7EB}" type="doc">
      <dgm:prSet loTypeId="urn:microsoft.com/office/officeart/2005/8/layout/vProcess5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A871F1C-EEF1-4BA6-A09C-A1A2C27F8A0F}">
      <dgm:prSet/>
      <dgm:spPr/>
      <dgm:t>
        <a:bodyPr/>
        <a:lstStyle/>
        <a:p>
          <a:pPr rtl="0"/>
          <a:r>
            <a:rPr lang="en-US" baseline="0" dirty="0" err="1" smtClean="0">
              <a:solidFill>
                <a:schemeClr val="tx1"/>
              </a:solidFill>
            </a:rPr>
            <a:t>Penyakit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saluran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pernafasan</a:t>
          </a:r>
          <a:r>
            <a:rPr lang="en-US" baseline="0" dirty="0" smtClean="0">
              <a:solidFill>
                <a:schemeClr val="tx1"/>
              </a:solidFill>
            </a:rPr>
            <a:t>: </a:t>
          </a:r>
          <a:r>
            <a:rPr lang="en-US" baseline="0" dirty="0" err="1" smtClean="0">
              <a:solidFill>
                <a:schemeClr val="tx1"/>
              </a:solidFill>
            </a:rPr>
            <a:t>lebih</a:t>
          </a:r>
          <a:r>
            <a:rPr lang="en-US" baseline="0" dirty="0" smtClean="0">
              <a:solidFill>
                <a:schemeClr val="tx1"/>
              </a:solidFill>
            </a:rPr>
            <a:t> 10-20 kali </a:t>
          </a:r>
          <a:r>
            <a:rPr lang="en-US" baseline="0" dirty="0" err="1" smtClean="0">
              <a:solidFill>
                <a:schemeClr val="tx1"/>
              </a:solidFill>
            </a:rPr>
            <a:t>ganda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A9D482E4-BD3E-4D9C-AF8E-51FAD24E2010}" type="parTrans" cxnId="{B2EF7FA3-0D8A-4DF0-B50D-70D71710BD6C}">
      <dgm:prSet/>
      <dgm:spPr/>
      <dgm:t>
        <a:bodyPr/>
        <a:lstStyle/>
        <a:p>
          <a:endParaRPr lang="en-US"/>
        </a:p>
      </dgm:t>
    </dgm:pt>
    <dgm:pt modelId="{C3D32959-6ACB-4502-8F0F-A1F3354AF1AA}" type="sibTrans" cxnId="{B2EF7FA3-0D8A-4DF0-B50D-70D71710BD6C}">
      <dgm:prSet/>
      <dgm:spPr/>
      <dgm:t>
        <a:bodyPr/>
        <a:lstStyle/>
        <a:p>
          <a:endParaRPr lang="en-US"/>
        </a:p>
      </dgm:t>
    </dgm:pt>
    <dgm:pt modelId="{490C50D1-2622-41BA-BD51-A79E31E4DAA5}">
      <dgm:prSet/>
      <dgm:spPr/>
      <dgm:t>
        <a:bodyPr/>
        <a:lstStyle/>
        <a:p>
          <a:pPr rtl="0"/>
          <a:r>
            <a:rPr lang="en-US" baseline="0" dirty="0" err="1" smtClean="0">
              <a:solidFill>
                <a:schemeClr val="tx1"/>
              </a:solidFill>
            </a:rPr>
            <a:t>Barah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paru-paru</a:t>
          </a:r>
          <a:r>
            <a:rPr lang="en-US" baseline="0" dirty="0" smtClean="0">
              <a:solidFill>
                <a:schemeClr val="tx1"/>
              </a:solidFill>
            </a:rPr>
            <a:t>: </a:t>
          </a:r>
          <a:r>
            <a:rPr lang="en-US" baseline="0" dirty="0" err="1" smtClean="0">
              <a:solidFill>
                <a:schemeClr val="tx1"/>
              </a:solidFill>
            </a:rPr>
            <a:t>lebih</a:t>
          </a:r>
          <a:r>
            <a:rPr lang="en-US" baseline="0" dirty="0" smtClean="0">
              <a:solidFill>
                <a:schemeClr val="tx1"/>
              </a:solidFill>
            </a:rPr>
            <a:t> 10-15 kali </a:t>
          </a:r>
          <a:r>
            <a:rPr lang="en-US" baseline="0" dirty="0" err="1" smtClean="0">
              <a:solidFill>
                <a:schemeClr val="tx1"/>
              </a:solidFill>
            </a:rPr>
            <a:t>ganda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5A0003C1-EEA5-4440-B47A-55A8043200F1}" type="parTrans" cxnId="{7FDC054A-8031-4C33-A39B-9C9BDA35F015}">
      <dgm:prSet/>
      <dgm:spPr/>
      <dgm:t>
        <a:bodyPr/>
        <a:lstStyle/>
        <a:p>
          <a:endParaRPr lang="en-US"/>
        </a:p>
      </dgm:t>
    </dgm:pt>
    <dgm:pt modelId="{1C97E1C3-2DDE-425B-BAEB-D6AFA52DD43F}" type="sibTrans" cxnId="{7FDC054A-8031-4C33-A39B-9C9BDA35F015}">
      <dgm:prSet/>
      <dgm:spPr/>
      <dgm:t>
        <a:bodyPr/>
        <a:lstStyle/>
        <a:p>
          <a:endParaRPr lang="en-US"/>
        </a:p>
      </dgm:t>
    </dgm:pt>
    <dgm:pt modelId="{1BA65726-AB62-40C0-955F-34D9C46C8A75}">
      <dgm:prSet/>
      <dgm:spPr/>
      <dgm:t>
        <a:bodyPr/>
        <a:lstStyle/>
        <a:p>
          <a:pPr rtl="0"/>
          <a:r>
            <a:rPr lang="en-US" baseline="0" dirty="0" err="1" smtClean="0">
              <a:solidFill>
                <a:schemeClr val="tx1"/>
              </a:solidFill>
            </a:rPr>
            <a:t>Barah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payudara</a:t>
          </a:r>
          <a:r>
            <a:rPr lang="en-US" baseline="0" dirty="0" smtClean="0">
              <a:solidFill>
                <a:schemeClr val="tx1"/>
              </a:solidFill>
            </a:rPr>
            <a:t>: </a:t>
          </a:r>
          <a:r>
            <a:rPr lang="en-US" baseline="0" dirty="0" err="1" smtClean="0">
              <a:solidFill>
                <a:schemeClr val="tx1"/>
              </a:solidFill>
            </a:rPr>
            <a:t>lebih</a:t>
          </a:r>
          <a:r>
            <a:rPr lang="en-US" baseline="0" dirty="0" smtClean="0">
              <a:solidFill>
                <a:schemeClr val="tx1"/>
              </a:solidFill>
            </a:rPr>
            <a:t> 11 kali </a:t>
          </a:r>
          <a:r>
            <a:rPr lang="en-US" baseline="0" dirty="0" err="1" smtClean="0">
              <a:solidFill>
                <a:schemeClr val="tx1"/>
              </a:solidFill>
            </a:rPr>
            <a:t>ganda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A36FCA0C-F9AB-4671-97F5-27094716F6E6}" type="parTrans" cxnId="{00E737DD-4A76-4836-9301-07EEE4622322}">
      <dgm:prSet/>
      <dgm:spPr/>
      <dgm:t>
        <a:bodyPr/>
        <a:lstStyle/>
        <a:p>
          <a:endParaRPr lang="en-US"/>
        </a:p>
      </dgm:t>
    </dgm:pt>
    <dgm:pt modelId="{06650545-FF14-43E5-B42F-E8A42971C7AC}" type="sibTrans" cxnId="{00E737DD-4A76-4836-9301-07EEE4622322}">
      <dgm:prSet/>
      <dgm:spPr/>
      <dgm:t>
        <a:bodyPr/>
        <a:lstStyle/>
        <a:p>
          <a:endParaRPr lang="en-US"/>
        </a:p>
      </dgm:t>
    </dgm:pt>
    <dgm:pt modelId="{22B03FDA-F734-45B7-9EBD-BDD766298D2C}">
      <dgm:prSet/>
      <dgm:spPr/>
      <dgm:t>
        <a:bodyPr/>
        <a:lstStyle/>
        <a:p>
          <a:pPr rtl="0"/>
          <a:r>
            <a:rPr lang="en-US" baseline="0" dirty="0" err="1" smtClean="0">
              <a:solidFill>
                <a:schemeClr val="tx1"/>
              </a:solidFill>
            </a:rPr>
            <a:t>Barah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hidung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dan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tekak</a:t>
          </a:r>
          <a:r>
            <a:rPr lang="en-US" baseline="0" dirty="0" smtClean="0">
              <a:solidFill>
                <a:schemeClr val="tx1"/>
              </a:solidFill>
            </a:rPr>
            <a:t>: </a:t>
          </a:r>
          <a:r>
            <a:rPr lang="en-US" baseline="0" dirty="0" err="1" smtClean="0">
              <a:solidFill>
                <a:schemeClr val="tx1"/>
              </a:solidFill>
            </a:rPr>
            <a:t>lebih</a:t>
          </a:r>
          <a:r>
            <a:rPr lang="en-US" baseline="0" dirty="0" smtClean="0">
              <a:solidFill>
                <a:schemeClr val="tx1"/>
              </a:solidFill>
            </a:rPr>
            <a:t> 5-15 kali </a:t>
          </a:r>
          <a:r>
            <a:rPr lang="en-US" baseline="0" dirty="0" err="1" smtClean="0">
              <a:solidFill>
                <a:schemeClr val="tx1"/>
              </a:solidFill>
            </a:rPr>
            <a:t>ganda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C9E7BACE-282F-4456-9C02-289863581D95}" type="parTrans" cxnId="{4C2902B5-FDE4-4150-A903-C72DA3DA2F3E}">
      <dgm:prSet/>
      <dgm:spPr/>
      <dgm:t>
        <a:bodyPr/>
        <a:lstStyle/>
        <a:p>
          <a:endParaRPr lang="en-US"/>
        </a:p>
      </dgm:t>
    </dgm:pt>
    <dgm:pt modelId="{3B979F2F-A2A9-4B25-9F02-CC6F01888067}" type="sibTrans" cxnId="{4C2902B5-FDE4-4150-A903-C72DA3DA2F3E}">
      <dgm:prSet/>
      <dgm:spPr/>
      <dgm:t>
        <a:bodyPr/>
        <a:lstStyle/>
        <a:p>
          <a:endParaRPr lang="en-US"/>
        </a:p>
      </dgm:t>
    </dgm:pt>
    <dgm:pt modelId="{C412BD30-95ED-45B6-B649-7326B0B3AD9D}">
      <dgm:prSet/>
      <dgm:spPr/>
      <dgm:t>
        <a:bodyPr/>
        <a:lstStyle/>
        <a:p>
          <a:pPr rtl="0"/>
          <a:r>
            <a:rPr lang="en-US" baseline="0" dirty="0" err="1" smtClean="0">
              <a:solidFill>
                <a:schemeClr val="tx1"/>
              </a:solidFill>
            </a:rPr>
            <a:t>Barah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mulut</a:t>
          </a:r>
          <a:r>
            <a:rPr lang="en-US" baseline="0" dirty="0" smtClean="0">
              <a:solidFill>
                <a:schemeClr val="tx1"/>
              </a:solidFill>
            </a:rPr>
            <a:t>: </a:t>
          </a:r>
          <a:r>
            <a:rPr lang="en-US" baseline="0" dirty="0" err="1" smtClean="0">
              <a:solidFill>
                <a:schemeClr val="tx1"/>
              </a:solidFill>
            </a:rPr>
            <a:t>lebih</a:t>
          </a:r>
          <a:r>
            <a:rPr lang="en-US" baseline="0" dirty="0" smtClean="0">
              <a:solidFill>
                <a:schemeClr val="tx1"/>
              </a:solidFill>
            </a:rPr>
            <a:t> 3-15 kali </a:t>
          </a:r>
          <a:r>
            <a:rPr lang="en-US" baseline="0" dirty="0" err="1" smtClean="0">
              <a:solidFill>
                <a:schemeClr val="tx1"/>
              </a:solidFill>
            </a:rPr>
            <a:t>ganda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E59ABD2A-6201-45EC-AD7F-DC7DC6AA0CE9}" type="parTrans" cxnId="{E4511F9A-D5F4-42FB-B16A-99F2472D926D}">
      <dgm:prSet/>
      <dgm:spPr/>
      <dgm:t>
        <a:bodyPr/>
        <a:lstStyle/>
        <a:p>
          <a:endParaRPr lang="en-US"/>
        </a:p>
      </dgm:t>
    </dgm:pt>
    <dgm:pt modelId="{C3060AE2-129F-440B-9828-6ED9AB2E50F3}" type="sibTrans" cxnId="{E4511F9A-D5F4-42FB-B16A-99F2472D926D}">
      <dgm:prSet/>
      <dgm:spPr/>
      <dgm:t>
        <a:bodyPr/>
        <a:lstStyle/>
        <a:p>
          <a:endParaRPr lang="en-US"/>
        </a:p>
      </dgm:t>
    </dgm:pt>
    <dgm:pt modelId="{1AD7F617-97B0-457B-916C-1AD2F38B03B3}">
      <dgm:prSet/>
      <dgm:spPr/>
      <dgm:t>
        <a:bodyPr/>
        <a:lstStyle/>
        <a:p>
          <a:pPr rtl="0"/>
          <a:endParaRPr lang="en-US" baseline="0" dirty="0"/>
        </a:p>
      </dgm:t>
    </dgm:pt>
    <dgm:pt modelId="{82EE97C8-4576-4717-82AB-C4699B5643C1}" type="parTrans" cxnId="{E792E5C3-F005-41A8-A1F0-B5D35B2464DE}">
      <dgm:prSet/>
      <dgm:spPr/>
      <dgm:t>
        <a:bodyPr/>
        <a:lstStyle/>
        <a:p>
          <a:endParaRPr lang="en-US"/>
        </a:p>
      </dgm:t>
    </dgm:pt>
    <dgm:pt modelId="{1DF1C2F3-041E-4CC3-81D9-55BE3B87C005}" type="sibTrans" cxnId="{E792E5C3-F005-41A8-A1F0-B5D35B2464DE}">
      <dgm:prSet/>
      <dgm:spPr/>
      <dgm:t>
        <a:bodyPr/>
        <a:lstStyle/>
        <a:p>
          <a:endParaRPr lang="en-US"/>
        </a:p>
      </dgm:t>
    </dgm:pt>
    <dgm:pt modelId="{B50B2B2D-E17D-4962-A0D2-1901F4995C67}" type="pres">
      <dgm:prSet presAssocID="{FEF4EFBC-FB99-45BC-94DD-321F52CBE7E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016FB8-AD0E-4C9B-8385-8A1705B17664}" type="pres">
      <dgm:prSet presAssocID="{FEF4EFBC-FB99-45BC-94DD-321F52CBE7EB}" presName="dummyMaxCanvas" presStyleCnt="0">
        <dgm:presLayoutVars/>
      </dgm:prSet>
      <dgm:spPr/>
    </dgm:pt>
    <dgm:pt modelId="{D9348295-074A-4922-A805-203D5A4AFC06}" type="pres">
      <dgm:prSet presAssocID="{FEF4EFBC-FB99-45BC-94DD-321F52CBE7E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057AC-025E-4F9B-81C7-8FC7310343D4}" type="pres">
      <dgm:prSet presAssocID="{FEF4EFBC-FB99-45BC-94DD-321F52CBE7E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AF004-9F3A-4C08-86D3-B0960AABEC27}" type="pres">
      <dgm:prSet presAssocID="{FEF4EFBC-FB99-45BC-94DD-321F52CBE7E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A3113-592E-4BB5-B445-41DE7C316A01}" type="pres">
      <dgm:prSet presAssocID="{FEF4EFBC-FB99-45BC-94DD-321F52CBE7E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FC637-997D-481B-B9AE-CE444A891CCF}" type="pres">
      <dgm:prSet presAssocID="{FEF4EFBC-FB99-45BC-94DD-321F52CBE7E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72378-6B5F-438F-9366-9E7820863EBE}" type="pres">
      <dgm:prSet presAssocID="{FEF4EFBC-FB99-45BC-94DD-321F52CBE7E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CF4E63-1477-46B8-B704-9B5BA63A4C9F}" type="pres">
      <dgm:prSet presAssocID="{FEF4EFBC-FB99-45BC-94DD-321F52CBE7E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B7C2E-9566-4614-A5D7-0476EA5112B7}" type="pres">
      <dgm:prSet presAssocID="{FEF4EFBC-FB99-45BC-94DD-321F52CBE7E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D78BF-43DE-4C11-AA27-E1007AFFB35C}" type="pres">
      <dgm:prSet presAssocID="{FEF4EFBC-FB99-45BC-94DD-321F52CBE7E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84CB6B-E1A8-428C-9BD4-0BC367360627}" type="pres">
      <dgm:prSet presAssocID="{FEF4EFBC-FB99-45BC-94DD-321F52CBE7E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79F7E-5897-401E-8BC9-4EA45FFA0157}" type="pres">
      <dgm:prSet presAssocID="{FEF4EFBC-FB99-45BC-94DD-321F52CBE7E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F4DC9-9972-4FF8-9405-35E82E80AC11}" type="pres">
      <dgm:prSet presAssocID="{FEF4EFBC-FB99-45BC-94DD-321F52CBE7E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6548DB-39A6-4C4F-8EF8-A97260394383}" type="pres">
      <dgm:prSet presAssocID="{FEF4EFBC-FB99-45BC-94DD-321F52CBE7E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7A35B-55A8-42C6-8DBD-1E9EA4D35F29}" type="pres">
      <dgm:prSet presAssocID="{FEF4EFBC-FB99-45BC-94DD-321F52CBE7E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75F203-40AC-4AFC-B5D8-B36F540E0465}" type="presOf" srcId="{CA871F1C-EEF1-4BA6-A09C-A1A2C27F8A0F}" destId="{D9348295-074A-4922-A805-203D5A4AFC06}" srcOrd="0" destOrd="0" presId="urn:microsoft.com/office/officeart/2005/8/layout/vProcess5"/>
    <dgm:cxn modelId="{B908861E-CD2A-4F00-B4A6-CA05BC043A72}" type="presOf" srcId="{1BA65726-AB62-40C0-955F-34D9C46C8A75}" destId="{54CF4DC9-9972-4FF8-9405-35E82E80AC11}" srcOrd="1" destOrd="0" presId="urn:microsoft.com/office/officeart/2005/8/layout/vProcess5"/>
    <dgm:cxn modelId="{7FDC054A-8031-4C33-A39B-9C9BDA35F015}" srcId="{FEF4EFBC-FB99-45BC-94DD-321F52CBE7EB}" destId="{490C50D1-2622-41BA-BD51-A79E31E4DAA5}" srcOrd="1" destOrd="0" parTransId="{5A0003C1-EEA5-4440-B47A-55A8043200F1}" sibTransId="{1C97E1C3-2DDE-425B-BAEB-D6AFA52DD43F}"/>
    <dgm:cxn modelId="{3BA7E9F6-A1BE-4A9A-A0A5-2D2AFD0DC1E0}" type="presOf" srcId="{1C97E1C3-2DDE-425B-BAEB-D6AFA52DD43F}" destId="{8FCF4E63-1477-46B8-B704-9B5BA63A4C9F}" srcOrd="0" destOrd="0" presId="urn:microsoft.com/office/officeart/2005/8/layout/vProcess5"/>
    <dgm:cxn modelId="{B7187E14-6D0F-4536-A8A7-C9D516975C1D}" type="presOf" srcId="{C412BD30-95ED-45B6-B649-7326B0B3AD9D}" destId="{7F7FC637-997D-481B-B9AE-CE444A891CCF}" srcOrd="0" destOrd="0" presId="urn:microsoft.com/office/officeart/2005/8/layout/vProcess5"/>
    <dgm:cxn modelId="{00E737DD-4A76-4836-9301-07EEE4622322}" srcId="{FEF4EFBC-FB99-45BC-94DD-321F52CBE7EB}" destId="{1BA65726-AB62-40C0-955F-34D9C46C8A75}" srcOrd="2" destOrd="0" parTransId="{A36FCA0C-F9AB-4671-97F5-27094716F6E6}" sibTransId="{06650545-FF14-43E5-B42F-E8A42971C7AC}"/>
    <dgm:cxn modelId="{60753CC4-E982-4741-872C-23A8E066E36A}" type="presOf" srcId="{490C50D1-2622-41BA-BD51-A79E31E4DAA5}" destId="{54B79F7E-5897-401E-8BC9-4EA45FFA0157}" srcOrd="1" destOrd="0" presId="urn:microsoft.com/office/officeart/2005/8/layout/vProcess5"/>
    <dgm:cxn modelId="{22F782F0-6943-4802-80A2-752D14E548C2}" type="presOf" srcId="{FEF4EFBC-FB99-45BC-94DD-321F52CBE7EB}" destId="{B50B2B2D-E17D-4962-A0D2-1901F4995C67}" srcOrd="0" destOrd="0" presId="urn:microsoft.com/office/officeart/2005/8/layout/vProcess5"/>
    <dgm:cxn modelId="{B2EF7FA3-0D8A-4DF0-B50D-70D71710BD6C}" srcId="{FEF4EFBC-FB99-45BC-94DD-321F52CBE7EB}" destId="{CA871F1C-EEF1-4BA6-A09C-A1A2C27F8A0F}" srcOrd="0" destOrd="0" parTransId="{A9D482E4-BD3E-4D9C-AF8E-51FAD24E2010}" sibTransId="{C3D32959-6ACB-4502-8F0F-A1F3354AF1AA}"/>
    <dgm:cxn modelId="{27D02052-35D8-4763-A2B7-7C184688B439}" type="presOf" srcId="{3B979F2F-A2A9-4B25-9F02-CC6F01888067}" destId="{538D78BF-43DE-4C11-AA27-E1007AFFB35C}" srcOrd="0" destOrd="0" presId="urn:microsoft.com/office/officeart/2005/8/layout/vProcess5"/>
    <dgm:cxn modelId="{F5CC3560-D0F0-44D0-AC0E-21B9F3A2933C}" type="presOf" srcId="{06650545-FF14-43E5-B42F-E8A42971C7AC}" destId="{763B7C2E-9566-4614-A5D7-0476EA5112B7}" srcOrd="0" destOrd="0" presId="urn:microsoft.com/office/officeart/2005/8/layout/vProcess5"/>
    <dgm:cxn modelId="{0E7DBE4A-8F64-4D60-941E-1F838CC67DB6}" type="presOf" srcId="{C3D32959-6ACB-4502-8F0F-A1F3354AF1AA}" destId="{63E72378-6B5F-438F-9366-9E7820863EBE}" srcOrd="0" destOrd="0" presId="urn:microsoft.com/office/officeart/2005/8/layout/vProcess5"/>
    <dgm:cxn modelId="{364A9F82-0E89-4137-A89C-88E982FD028A}" type="presOf" srcId="{22B03FDA-F734-45B7-9EBD-BDD766298D2C}" destId="{356548DB-39A6-4C4F-8EF8-A97260394383}" srcOrd="1" destOrd="0" presId="urn:microsoft.com/office/officeart/2005/8/layout/vProcess5"/>
    <dgm:cxn modelId="{4C2902B5-FDE4-4150-A903-C72DA3DA2F3E}" srcId="{FEF4EFBC-FB99-45BC-94DD-321F52CBE7EB}" destId="{22B03FDA-F734-45B7-9EBD-BDD766298D2C}" srcOrd="3" destOrd="0" parTransId="{C9E7BACE-282F-4456-9C02-289863581D95}" sibTransId="{3B979F2F-A2A9-4B25-9F02-CC6F01888067}"/>
    <dgm:cxn modelId="{5D98CDE4-568F-4D83-9DEE-8E2E0ABE2363}" type="presOf" srcId="{1BA65726-AB62-40C0-955F-34D9C46C8A75}" destId="{8A8AF004-9F3A-4C08-86D3-B0960AABEC27}" srcOrd="0" destOrd="0" presId="urn:microsoft.com/office/officeart/2005/8/layout/vProcess5"/>
    <dgm:cxn modelId="{60DD355C-D6FB-420C-8BD9-FBBF68D2A280}" type="presOf" srcId="{22B03FDA-F734-45B7-9EBD-BDD766298D2C}" destId="{2F7A3113-592E-4BB5-B445-41DE7C316A01}" srcOrd="0" destOrd="0" presId="urn:microsoft.com/office/officeart/2005/8/layout/vProcess5"/>
    <dgm:cxn modelId="{56F6F258-62CE-4500-B417-ACF6A060D8CD}" type="presOf" srcId="{C412BD30-95ED-45B6-B649-7326B0B3AD9D}" destId="{4627A35B-55A8-42C6-8DBD-1E9EA4D35F29}" srcOrd="1" destOrd="0" presId="urn:microsoft.com/office/officeart/2005/8/layout/vProcess5"/>
    <dgm:cxn modelId="{E4511F9A-D5F4-42FB-B16A-99F2472D926D}" srcId="{FEF4EFBC-FB99-45BC-94DD-321F52CBE7EB}" destId="{C412BD30-95ED-45B6-B649-7326B0B3AD9D}" srcOrd="4" destOrd="0" parTransId="{E59ABD2A-6201-45EC-AD7F-DC7DC6AA0CE9}" sibTransId="{C3060AE2-129F-440B-9828-6ED9AB2E50F3}"/>
    <dgm:cxn modelId="{E792E5C3-F005-41A8-A1F0-B5D35B2464DE}" srcId="{FEF4EFBC-FB99-45BC-94DD-321F52CBE7EB}" destId="{1AD7F617-97B0-457B-916C-1AD2F38B03B3}" srcOrd="5" destOrd="0" parTransId="{82EE97C8-4576-4717-82AB-C4699B5643C1}" sibTransId="{1DF1C2F3-041E-4CC3-81D9-55BE3B87C005}"/>
    <dgm:cxn modelId="{915E7DBA-B17A-4C34-B304-3745F5A236EB}" type="presOf" srcId="{CA871F1C-EEF1-4BA6-A09C-A1A2C27F8A0F}" destId="{9E84CB6B-E1A8-428C-9BD4-0BC367360627}" srcOrd="1" destOrd="0" presId="urn:microsoft.com/office/officeart/2005/8/layout/vProcess5"/>
    <dgm:cxn modelId="{011393B0-1920-4CB0-906B-9AFC66E61782}" type="presOf" srcId="{490C50D1-2622-41BA-BD51-A79E31E4DAA5}" destId="{C16057AC-025E-4F9B-81C7-8FC7310343D4}" srcOrd="0" destOrd="0" presId="urn:microsoft.com/office/officeart/2005/8/layout/vProcess5"/>
    <dgm:cxn modelId="{5DB76C6F-5BF5-4071-98A7-16DC0FF6E8DC}" type="presParOf" srcId="{B50B2B2D-E17D-4962-A0D2-1901F4995C67}" destId="{CF016FB8-AD0E-4C9B-8385-8A1705B17664}" srcOrd="0" destOrd="0" presId="urn:microsoft.com/office/officeart/2005/8/layout/vProcess5"/>
    <dgm:cxn modelId="{26E586E5-BCBC-4F0B-8013-8612BDE8ABF2}" type="presParOf" srcId="{B50B2B2D-E17D-4962-A0D2-1901F4995C67}" destId="{D9348295-074A-4922-A805-203D5A4AFC06}" srcOrd="1" destOrd="0" presId="urn:microsoft.com/office/officeart/2005/8/layout/vProcess5"/>
    <dgm:cxn modelId="{3A24B991-A48F-4E1F-BD76-217C35EBEBEA}" type="presParOf" srcId="{B50B2B2D-E17D-4962-A0D2-1901F4995C67}" destId="{C16057AC-025E-4F9B-81C7-8FC7310343D4}" srcOrd="2" destOrd="0" presId="urn:microsoft.com/office/officeart/2005/8/layout/vProcess5"/>
    <dgm:cxn modelId="{4E19E185-7952-4605-A05B-971855B96974}" type="presParOf" srcId="{B50B2B2D-E17D-4962-A0D2-1901F4995C67}" destId="{8A8AF004-9F3A-4C08-86D3-B0960AABEC27}" srcOrd="3" destOrd="0" presId="urn:microsoft.com/office/officeart/2005/8/layout/vProcess5"/>
    <dgm:cxn modelId="{3BED56E8-2CC1-48F1-97E3-B86FF0E0B39E}" type="presParOf" srcId="{B50B2B2D-E17D-4962-A0D2-1901F4995C67}" destId="{2F7A3113-592E-4BB5-B445-41DE7C316A01}" srcOrd="4" destOrd="0" presId="urn:microsoft.com/office/officeart/2005/8/layout/vProcess5"/>
    <dgm:cxn modelId="{852F20B5-FF9A-4B23-A265-4A803356096D}" type="presParOf" srcId="{B50B2B2D-E17D-4962-A0D2-1901F4995C67}" destId="{7F7FC637-997D-481B-B9AE-CE444A891CCF}" srcOrd="5" destOrd="0" presId="urn:microsoft.com/office/officeart/2005/8/layout/vProcess5"/>
    <dgm:cxn modelId="{1E66836E-4CB2-4799-85A6-11AC2A9EEC6F}" type="presParOf" srcId="{B50B2B2D-E17D-4962-A0D2-1901F4995C67}" destId="{63E72378-6B5F-438F-9366-9E7820863EBE}" srcOrd="6" destOrd="0" presId="urn:microsoft.com/office/officeart/2005/8/layout/vProcess5"/>
    <dgm:cxn modelId="{862FD8B9-1473-4D30-B875-4A7DFE792178}" type="presParOf" srcId="{B50B2B2D-E17D-4962-A0D2-1901F4995C67}" destId="{8FCF4E63-1477-46B8-B704-9B5BA63A4C9F}" srcOrd="7" destOrd="0" presId="urn:microsoft.com/office/officeart/2005/8/layout/vProcess5"/>
    <dgm:cxn modelId="{6727C3FC-B2B8-4197-9642-06FA1C7EBADA}" type="presParOf" srcId="{B50B2B2D-E17D-4962-A0D2-1901F4995C67}" destId="{763B7C2E-9566-4614-A5D7-0476EA5112B7}" srcOrd="8" destOrd="0" presId="urn:microsoft.com/office/officeart/2005/8/layout/vProcess5"/>
    <dgm:cxn modelId="{78E4D7B7-41D9-4DAF-9F2C-9F03C97942C5}" type="presParOf" srcId="{B50B2B2D-E17D-4962-A0D2-1901F4995C67}" destId="{538D78BF-43DE-4C11-AA27-E1007AFFB35C}" srcOrd="9" destOrd="0" presId="urn:microsoft.com/office/officeart/2005/8/layout/vProcess5"/>
    <dgm:cxn modelId="{4BCEC624-E462-43FD-BFEC-7063C38EC734}" type="presParOf" srcId="{B50B2B2D-E17D-4962-A0D2-1901F4995C67}" destId="{9E84CB6B-E1A8-428C-9BD4-0BC367360627}" srcOrd="10" destOrd="0" presId="urn:microsoft.com/office/officeart/2005/8/layout/vProcess5"/>
    <dgm:cxn modelId="{AC2CAD12-EB3C-4CBD-BCB3-B1E2CE20961E}" type="presParOf" srcId="{B50B2B2D-E17D-4962-A0D2-1901F4995C67}" destId="{54B79F7E-5897-401E-8BC9-4EA45FFA0157}" srcOrd="11" destOrd="0" presId="urn:microsoft.com/office/officeart/2005/8/layout/vProcess5"/>
    <dgm:cxn modelId="{725AD2EE-7D0E-4698-A8B2-970980F3CF6A}" type="presParOf" srcId="{B50B2B2D-E17D-4962-A0D2-1901F4995C67}" destId="{54CF4DC9-9972-4FF8-9405-35E82E80AC11}" srcOrd="12" destOrd="0" presId="urn:microsoft.com/office/officeart/2005/8/layout/vProcess5"/>
    <dgm:cxn modelId="{0B906AF0-4F0A-452F-BBE9-396EEBB227B0}" type="presParOf" srcId="{B50B2B2D-E17D-4962-A0D2-1901F4995C67}" destId="{356548DB-39A6-4C4F-8EF8-A97260394383}" srcOrd="13" destOrd="0" presId="urn:microsoft.com/office/officeart/2005/8/layout/vProcess5"/>
    <dgm:cxn modelId="{F235DCFD-6E27-4DE2-BCA0-3346A50BBED6}" type="presParOf" srcId="{B50B2B2D-E17D-4962-A0D2-1901F4995C67}" destId="{4627A35B-55A8-42C6-8DBD-1E9EA4D35F2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51DA386-1EF9-4BB4-8FA2-C93FE56B8EA2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0FD92FB-E9E5-4C4C-A7BB-8005E9704591}">
      <dgm:prSet/>
      <dgm:spPr/>
      <dgm:t>
        <a:bodyPr/>
        <a:lstStyle/>
        <a:p>
          <a:pPr rtl="0"/>
          <a:r>
            <a:rPr lang="en-US" b="1" baseline="0" dirty="0" err="1" smtClean="0"/>
            <a:t>Apakah</a:t>
          </a:r>
          <a:r>
            <a:rPr lang="en-US" b="1" baseline="0" dirty="0" smtClean="0"/>
            <a:t> </a:t>
          </a:r>
          <a:r>
            <a:rPr lang="en-US" b="1" baseline="0" dirty="0" err="1" smtClean="0"/>
            <a:t>penyakit</a:t>
          </a:r>
          <a:r>
            <a:rPr lang="en-US" b="1" baseline="0" dirty="0" smtClean="0"/>
            <a:t> yang </a:t>
          </a:r>
          <a:r>
            <a:rPr lang="en-US" b="1" baseline="0" dirty="0" err="1" smtClean="0"/>
            <a:t>membawa</a:t>
          </a:r>
          <a:r>
            <a:rPr lang="en-US" b="1" baseline="0" dirty="0" smtClean="0"/>
            <a:t> </a:t>
          </a:r>
          <a:r>
            <a:rPr lang="en-US" b="1" baseline="0" dirty="0" err="1" smtClean="0"/>
            <a:t>maut</a:t>
          </a:r>
          <a:r>
            <a:rPr lang="en-US" b="1" baseline="0" dirty="0" smtClean="0"/>
            <a:t> </a:t>
          </a:r>
          <a:r>
            <a:rPr lang="en-US" b="1" baseline="0" dirty="0" err="1" smtClean="0"/>
            <a:t>dan</a:t>
          </a:r>
          <a:r>
            <a:rPr lang="en-US" b="1" baseline="0" dirty="0" smtClean="0"/>
            <a:t> </a:t>
          </a:r>
          <a:r>
            <a:rPr lang="en-US" b="1" baseline="0" dirty="0" err="1" smtClean="0"/>
            <a:t>dikaitkan</a:t>
          </a:r>
          <a:r>
            <a:rPr lang="en-US" b="1" baseline="0" dirty="0" smtClean="0"/>
            <a:t> </a:t>
          </a:r>
          <a:r>
            <a:rPr lang="en-US" b="1" baseline="0" dirty="0" err="1" smtClean="0"/>
            <a:t>dengan</a:t>
          </a:r>
          <a:r>
            <a:rPr lang="en-US" b="1" baseline="0" dirty="0" smtClean="0"/>
            <a:t> </a:t>
          </a:r>
          <a:r>
            <a:rPr lang="en-US" b="1" baseline="0" dirty="0" err="1" smtClean="0"/>
            <a:t>tabiat</a:t>
          </a:r>
          <a:r>
            <a:rPr lang="en-US" b="1" baseline="0" dirty="0" smtClean="0"/>
            <a:t> </a:t>
          </a:r>
          <a:r>
            <a:rPr lang="en-US" b="1" baseline="0" dirty="0" err="1" smtClean="0"/>
            <a:t>merokok</a:t>
          </a:r>
          <a:r>
            <a:rPr lang="en-US" b="1" baseline="0" dirty="0" smtClean="0"/>
            <a:t>?</a:t>
          </a:r>
          <a:endParaRPr lang="en-US" b="1" baseline="0" dirty="0"/>
        </a:p>
      </dgm:t>
    </dgm:pt>
    <dgm:pt modelId="{C4A00AA2-D619-4924-B136-59BBEA1996DD}" type="parTrans" cxnId="{E7490AB6-D179-4F90-BCB1-BCD7DE36351A}">
      <dgm:prSet/>
      <dgm:spPr/>
      <dgm:t>
        <a:bodyPr/>
        <a:lstStyle/>
        <a:p>
          <a:endParaRPr lang="en-US"/>
        </a:p>
      </dgm:t>
    </dgm:pt>
    <dgm:pt modelId="{BADB673E-6110-44CC-BF07-930736AA5240}" type="sibTrans" cxnId="{E7490AB6-D179-4F90-BCB1-BCD7DE36351A}">
      <dgm:prSet/>
      <dgm:spPr/>
      <dgm:t>
        <a:bodyPr/>
        <a:lstStyle/>
        <a:p>
          <a:endParaRPr lang="en-US"/>
        </a:p>
      </dgm:t>
    </dgm:pt>
    <dgm:pt modelId="{7C977E72-DD36-4B0F-9C3D-7675B5F8E182}" type="pres">
      <dgm:prSet presAssocID="{A51DA386-1EF9-4BB4-8FA2-C93FE56B8E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90066B-9A50-42DC-9F67-73B675F4B536}" type="pres">
      <dgm:prSet presAssocID="{60FD92FB-E9E5-4C4C-A7BB-8005E970459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A43B36-C1E1-4BEC-996A-22ACD849B72B}" type="presOf" srcId="{A51DA386-1EF9-4BB4-8FA2-C93FE56B8EA2}" destId="{7C977E72-DD36-4B0F-9C3D-7675B5F8E182}" srcOrd="0" destOrd="0" presId="urn:microsoft.com/office/officeart/2005/8/layout/vList2"/>
    <dgm:cxn modelId="{E7490AB6-D179-4F90-BCB1-BCD7DE36351A}" srcId="{A51DA386-1EF9-4BB4-8FA2-C93FE56B8EA2}" destId="{60FD92FB-E9E5-4C4C-A7BB-8005E9704591}" srcOrd="0" destOrd="0" parTransId="{C4A00AA2-D619-4924-B136-59BBEA1996DD}" sibTransId="{BADB673E-6110-44CC-BF07-930736AA5240}"/>
    <dgm:cxn modelId="{2780F351-FCF5-4215-AC3B-5BBFBF51A7DA}" type="presOf" srcId="{60FD92FB-E9E5-4C4C-A7BB-8005E9704591}" destId="{0290066B-9A50-42DC-9F67-73B675F4B536}" srcOrd="0" destOrd="0" presId="urn:microsoft.com/office/officeart/2005/8/layout/vList2"/>
    <dgm:cxn modelId="{7BB3F4E2-AE35-4A1A-B46E-C0DCADBC37B4}" type="presParOf" srcId="{7C977E72-DD36-4B0F-9C3D-7675B5F8E182}" destId="{0290066B-9A50-42DC-9F67-73B675F4B5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17381E-CD15-40F7-B258-3EF5B0F2D1B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BF59188-10B4-42BB-BD15-A4F519EE12F7}">
      <dgm:prSet/>
      <dgm:spPr/>
      <dgm:t>
        <a:bodyPr/>
        <a:lstStyle/>
        <a:p>
          <a:pPr rtl="0"/>
          <a:r>
            <a:rPr lang="en-US" baseline="0" dirty="0" smtClean="0"/>
            <a:t>KLINIK PELAJAR</a:t>
          </a:r>
          <a:endParaRPr lang="en-US" baseline="0" dirty="0"/>
        </a:p>
      </dgm:t>
    </dgm:pt>
    <dgm:pt modelId="{4C1815D7-0305-4E26-ACFB-3CAB968C3FD6}" type="parTrans" cxnId="{0F3ABC86-BBEF-4A1D-90AC-E551885E400B}">
      <dgm:prSet/>
      <dgm:spPr/>
      <dgm:t>
        <a:bodyPr/>
        <a:lstStyle/>
        <a:p>
          <a:endParaRPr lang="en-US"/>
        </a:p>
      </dgm:t>
    </dgm:pt>
    <dgm:pt modelId="{D3047932-71F5-4832-9C92-01C2422EC575}" type="sibTrans" cxnId="{0F3ABC86-BBEF-4A1D-90AC-E551885E400B}">
      <dgm:prSet/>
      <dgm:spPr/>
      <dgm:t>
        <a:bodyPr/>
        <a:lstStyle/>
        <a:p>
          <a:endParaRPr lang="en-US"/>
        </a:p>
      </dgm:t>
    </dgm:pt>
    <dgm:pt modelId="{DF1AA0A5-AEF2-4156-A898-521A59FDB731}" type="pres">
      <dgm:prSet presAssocID="{DF17381E-CD15-40F7-B258-3EF5B0F2D1B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30D5AE-C27D-4E71-9B8C-480C93DD2450}" type="pres">
      <dgm:prSet presAssocID="{7BF59188-10B4-42BB-BD15-A4F519EE12F7}" presName="circle1" presStyleLbl="node1" presStyleIdx="0" presStyleCnt="1"/>
      <dgm:spPr/>
    </dgm:pt>
    <dgm:pt modelId="{FF6328AC-9E12-4D21-8838-F8AEB7193DB0}" type="pres">
      <dgm:prSet presAssocID="{7BF59188-10B4-42BB-BD15-A4F519EE12F7}" presName="space" presStyleCnt="0"/>
      <dgm:spPr/>
    </dgm:pt>
    <dgm:pt modelId="{B1182958-9802-492B-9848-48040F5B1E85}" type="pres">
      <dgm:prSet presAssocID="{7BF59188-10B4-42BB-BD15-A4F519EE12F7}" presName="rect1" presStyleLbl="alignAcc1" presStyleIdx="0" presStyleCnt="1"/>
      <dgm:spPr/>
      <dgm:t>
        <a:bodyPr/>
        <a:lstStyle/>
        <a:p>
          <a:endParaRPr lang="en-US"/>
        </a:p>
      </dgm:t>
    </dgm:pt>
    <dgm:pt modelId="{0E5486E9-3691-4B66-BE00-FDE0BD4562CB}" type="pres">
      <dgm:prSet presAssocID="{7BF59188-10B4-42BB-BD15-A4F519EE12F7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18C699-7DF8-442A-9E72-91A10A602395}" type="presOf" srcId="{7BF59188-10B4-42BB-BD15-A4F519EE12F7}" destId="{B1182958-9802-492B-9848-48040F5B1E85}" srcOrd="0" destOrd="0" presId="urn:microsoft.com/office/officeart/2005/8/layout/target3"/>
    <dgm:cxn modelId="{0F3ABC86-BBEF-4A1D-90AC-E551885E400B}" srcId="{DF17381E-CD15-40F7-B258-3EF5B0F2D1B8}" destId="{7BF59188-10B4-42BB-BD15-A4F519EE12F7}" srcOrd="0" destOrd="0" parTransId="{4C1815D7-0305-4E26-ACFB-3CAB968C3FD6}" sibTransId="{D3047932-71F5-4832-9C92-01C2422EC575}"/>
    <dgm:cxn modelId="{385DBAF9-A0F0-43AA-A8AF-0842C3D300E0}" type="presOf" srcId="{7BF59188-10B4-42BB-BD15-A4F519EE12F7}" destId="{0E5486E9-3691-4B66-BE00-FDE0BD4562CB}" srcOrd="1" destOrd="0" presId="urn:microsoft.com/office/officeart/2005/8/layout/target3"/>
    <dgm:cxn modelId="{F7B65A61-BC50-45BD-95CF-EE0A003773FF}" type="presOf" srcId="{DF17381E-CD15-40F7-B258-3EF5B0F2D1B8}" destId="{DF1AA0A5-AEF2-4156-A898-521A59FDB731}" srcOrd="0" destOrd="0" presId="urn:microsoft.com/office/officeart/2005/8/layout/target3"/>
    <dgm:cxn modelId="{20CF90CB-E2E2-46EF-B866-4170BC483CEB}" type="presParOf" srcId="{DF1AA0A5-AEF2-4156-A898-521A59FDB731}" destId="{CD30D5AE-C27D-4E71-9B8C-480C93DD2450}" srcOrd="0" destOrd="0" presId="urn:microsoft.com/office/officeart/2005/8/layout/target3"/>
    <dgm:cxn modelId="{72CA9E3B-5DA6-4BE1-BEE2-3EC8757752BA}" type="presParOf" srcId="{DF1AA0A5-AEF2-4156-A898-521A59FDB731}" destId="{FF6328AC-9E12-4D21-8838-F8AEB7193DB0}" srcOrd="1" destOrd="0" presId="urn:microsoft.com/office/officeart/2005/8/layout/target3"/>
    <dgm:cxn modelId="{58611611-8951-443A-8745-9AEBA797A337}" type="presParOf" srcId="{DF1AA0A5-AEF2-4156-A898-521A59FDB731}" destId="{B1182958-9802-492B-9848-48040F5B1E85}" srcOrd="2" destOrd="0" presId="urn:microsoft.com/office/officeart/2005/8/layout/target3"/>
    <dgm:cxn modelId="{2ECDCC77-92DB-4560-B993-44F9C8869D30}" type="presParOf" srcId="{DF1AA0A5-AEF2-4156-A898-521A59FDB731}" destId="{0E5486E9-3691-4B66-BE00-FDE0BD4562C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010240E-FCF2-4A20-9346-D13A2425B221}" type="doc">
      <dgm:prSet loTypeId="urn:microsoft.com/office/officeart/2005/8/layout/bProcess3" loCatId="process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9FB7570-FA69-4480-8543-400C62A04F7D}">
      <dgm:prSet/>
      <dgm:spPr/>
      <dgm:t>
        <a:bodyPr/>
        <a:lstStyle/>
        <a:p>
          <a:pPr rtl="0"/>
          <a:r>
            <a:rPr lang="en-US" baseline="0" dirty="0" err="1" smtClean="0">
              <a:solidFill>
                <a:schemeClr val="tx1"/>
              </a:solidFill>
            </a:rPr>
            <a:t>Barah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saluran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makanan</a:t>
          </a:r>
          <a:r>
            <a:rPr lang="en-US" baseline="0" dirty="0" smtClean="0">
              <a:solidFill>
                <a:schemeClr val="tx1"/>
              </a:solidFill>
            </a:rPr>
            <a:t> : </a:t>
          </a:r>
          <a:r>
            <a:rPr lang="en-US" baseline="0" dirty="0" err="1" smtClean="0">
              <a:solidFill>
                <a:schemeClr val="tx1"/>
              </a:solidFill>
            </a:rPr>
            <a:t>lebih</a:t>
          </a:r>
          <a:r>
            <a:rPr lang="en-US" baseline="0" dirty="0" smtClean="0">
              <a:solidFill>
                <a:schemeClr val="tx1"/>
              </a:solidFill>
            </a:rPr>
            <a:t> 4-5 kali </a:t>
          </a:r>
          <a:r>
            <a:rPr lang="en-US" baseline="0" dirty="0" err="1" smtClean="0">
              <a:solidFill>
                <a:schemeClr val="tx1"/>
              </a:solidFill>
            </a:rPr>
            <a:t>ganda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B815F610-0DAD-4787-9274-05581C17598F}" type="parTrans" cxnId="{51CF6610-2750-4C7E-B5B8-37DAC7B1D909}">
      <dgm:prSet/>
      <dgm:spPr/>
      <dgm:t>
        <a:bodyPr/>
        <a:lstStyle/>
        <a:p>
          <a:endParaRPr lang="en-US"/>
        </a:p>
      </dgm:t>
    </dgm:pt>
    <dgm:pt modelId="{437BA331-F185-44FF-A77C-C33AAF710AE2}" type="sibTrans" cxnId="{51CF6610-2750-4C7E-B5B8-37DAC7B1D909}">
      <dgm:prSet/>
      <dgm:spPr/>
      <dgm:t>
        <a:bodyPr/>
        <a:lstStyle/>
        <a:p>
          <a:endParaRPr lang="en-US"/>
        </a:p>
      </dgm:t>
    </dgm:pt>
    <dgm:pt modelId="{181E4101-E80B-49F7-A9BA-DBA978DA583A}">
      <dgm:prSet/>
      <dgm:spPr/>
      <dgm:t>
        <a:bodyPr/>
        <a:lstStyle/>
        <a:p>
          <a:pPr rtl="0"/>
          <a:r>
            <a:rPr lang="en-US" baseline="0" dirty="0" err="1" smtClean="0">
              <a:solidFill>
                <a:schemeClr val="tx1"/>
              </a:solidFill>
            </a:rPr>
            <a:t>Sakit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Jantung</a:t>
          </a:r>
          <a:r>
            <a:rPr lang="en-US" baseline="0" dirty="0" smtClean="0">
              <a:solidFill>
                <a:schemeClr val="tx1"/>
              </a:solidFill>
            </a:rPr>
            <a:t>: </a:t>
          </a:r>
          <a:r>
            <a:rPr lang="en-US" baseline="0" dirty="0" err="1" smtClean="0">
              <a:solidFill>
                <a:schemeClr val="tx1"/>
              </a:solidFill>
            </a:rPr>
            <a:t>lebih</a:t>
          </a:r>
          <a:r>
            <a:rPr lang="en-US" baseline="0" dirty="0" smtClean="0">
              <a:solidFill>
                <a:schemeClr val="tx1"/>
              </a:solidFill>
            </a:rPr>
            <a:t> 1.5-3 kali </a:t>
          </a:r>
          <a:r>
            <a:rPr lang="en-US" baseline="0" dirty="0" err="1" smtClean="0">
              <a:solidFill>
                <a:schemeClr val="tx1"/>
              </a:solidFill>
            </a:rPr>
            <a:t>ganda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B0A481F8-5E76-42F4-B572-E0B4C137D8E6}" type="parTrans" cxnId="{77809E37-5D26-4361-B5C3-80DDE468D593}">
      <dgm:prSet/>
      <dgm:spPr/>
      <dgm:t>
        <a:bodyPr/>
        <a:lstStyle/>
        <a:p>
          <a:endParaRPr lang="en-US"/>
        </a:p>
      </dgm:t>
    </dgm:pt>
    <dgm:pt modelId="{E43E9C21-FE54-4CC3-B2E2-8A12BFC58BA0}" type="sibTrans" cxnId="{77809E37-5D26-4361-B5C3-80DDE468D593}">
      <dgm:prSet/>
      <dgm:spPr/>
      <dgm:t>
        <a:bodyPr/>
        <a:lstStyle/>
        <a:p>
          <a:endParaRPr lang="en-US"/>
        </a:p>
      </dgm:t>
    </dgm:pt>
    <dgm:pt modelId="{1A572F62-BB5B-4B18-95E2-D05285C56875}">
      <dgm:prSet/>
      <dgm:spPr/>
      <dgm:t>
        <a:bodyPr/>
        <a:lstStyle/>
        <a:p>
          <a:pPr rtl="0"/>
          <a:r>
            <a:rPr lang="en-US" baseline="0" dirty="0" err="1" smtClean="0">
              <a:solidFill>
                <a:schemeClr val="tx1"/>
              </a:solidFill>
            </a:rPr>
            <a:t>Barah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Buah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Pinggang</a:t>
          </a:r>
          <a:r>
            <a:rPr lang="en-US" baseline="0" dirty="0" smtClean="0">
              <a:solidFill>
                <a:schemeClr val="tx1"/>
              </a:solidFill>
            </a:rPr>
            <a:t>: </a:t>
          </a:r>
          <a:r>
            <a:rPr lang="en-US" baseline="0" dirty="0" err="1" smtClean="0">
              <a:solidFill>
                <a:schemeClr val="tx1"/>
              </a:solidFill>
            </a:rPr>
            <a:t>lebih</a:t>
          </a:r>
          <a:r>
            <a:rPr lang="en-US" baseline="0" dirty="0" smtClean="0">
              <a:solidFill>
                <a:schemeClr val="tx1"/>
              </a:solidFill>
            </a:rPr>
            <a:t> 1.5-3 kali </a:t>
          </a:r>
          <a:r>
            <a:rPr lang="en-US" baseline="0" dirty="0" err="1" smtClean="0">
              <a:solidFill>
                <a:schemeClr val="tx1"/>
              </a:solidFill>
            </a:rPr>
            <a:t>ganda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674A4DAD-E86B-4BFD-9F15-B4149F406EE8}" type="parTrans" cxnId="{F8C4A6A8-36D6-459E-BF4D-4A542A07BCB1}">
      <dgm:prSet/>
      <dgm:spPr/>
      <dgm:t>
        <a:bodyPr/>
        <a:lstStyle/>
        <a:p>
          <a:endParaRPr lang="en-US"/>
        </a:p>
      </dgm:t>
    </dgm:pt>
    <dgm:pt modelId="{5F34CAAF-F35B-413B-9269-DCEECC8B95C4}" type="sibTrans" cxnId="{F8C4A6A8-36D6-459E-BF4D-4A542A07BCB1}">
      <dgm:prSet/>
      <dgm:spPr/>
      <dgm:t>
        <a:bodyPr/>
        <a:lstStyle/>
        <a:p>
          <a:endParaRPr lang="en-US"/>
        </a:p>
      </dgm:t>
    </dgm:pt>
    <dgm:pt modelId="{1CEB27C8-D72A-4423-9D73-7F9D9638C0B9}">
      <dgm:prSet/>
      <dgm:spPr/>
      <dgm:t>
        <a:bodyPr/>
        <a:lstStyle/>
        <a:p>
          <a:pPr rtl="0"/>
          <a:r>
            <a:rPr lang="en-US" baseline="0" dirty="0" err="1" smtClean="0">
              <a:solidFill>
                <a:schemeClr val="tx1"/>
              </a:solidFill>
            </a:rPr>
            <a:t>Ulser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Perut</a:t>
          </a:r>
          <a:r>
            <a:rPr lang="en-US" baseline="0" dirty="0" smtClean="0">
              <a:solidFill>
                <a:schemeClr val="tx1"/>
              </a:solidFill>
            </a:rPr>
            <a:t>: </a:t>
          </a:r>
          <a:r>
            <a:rPr lang="en-US" baseline="0" dirty="0" err="1" smtClean="0">
              <a:solidFill>
                <a:schemeClr val="tx1"/>
              </a:solidFill>
            </a:rPr>
            <a:t>lebih</a:t>
          </a:r>
          <a:r>
            <a:rPr lang="en-US" baseline="0" dirty="0" smtClean="0">
              <a:solidFill>
                <a:schemeClr val="tx1"/>
              </a:solidFill>
            </a:rPr>
            <a:t> 2 kali </a:t>
          </a:r>
          <a:r>
            <a:rPr lang="en-US" baseline="0" dirty="0" err="1" smtClean="0">
              <a:solidFill>
                <a:schemeClr val="tx1"/>
              </a:solidFill>
            </a:rPr>
            <a:t>ganda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4566D1EB-381D-4078-B486-846C2F5605B5}" type="parTrans" cxnId="{6D371B16-3BFA-40C3-A9EF-A17F048F1C85}">
      <dgm:prSet/>
      <dgm:spPr/>
      <dgm:t>
        <a:bodyPr/>
        <a:lstStyle/>
        <a:p>
          <a:endParaRPr lang="en-US"/>
        </a:p>
      </dgm:t>
    </dgm:pt>
    <dgm:pt modelId="{28B56998-6F79-4F4C-8421-CD2F7B238B1A}" type="sibTrans" cxnId="{6D371B16-3BFA-40C3-A9EF-A17F048F1C85}">
      <dgm:prSet/>
      <dgm:spPr/>
      <dgm:t>
        <a:bodyPr/>
        <a:lstStyle/>
        <a:p>
          <a:endParaRPr lang="en-US"/>
        </a:p>
      </dgm:t>
    </dgm:pt>
    <dgm:pt modelId="{EC79B7D4-16FD-4994-B4D6-2996FFE0A109}">
      <dgm:prSet/>
      <dgm:spPr/>
      <dgm:t>
        <a:bodyPr/>
        <a:lstStyle/>
        <a:p>
          <a:pPr rtl="0"/>
          <a:r>
            <a:rPr lang="en-US" baseline="0" dirty="0" err="1" smtClean="0">
              <a:solidFill>
                <a:schemeClr val="tx1"/>
              </a:solidFill>
            </a:rPr>
            <a:t>Angin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Ahmar</a:t>
          </a:r>
          <a:r>
            <a:rPr lang="en-US" baseline="0" dirty="0" smtClean="0">
              <a:solidFill>
                <a:schemeClr val="tx1"/>
              </a:solidFill>
            </a:rPr>
            <a:t>: </a:t>
          </a:r>
          <a:r>
            <a:rPr lang="en-US" baseline="0" dirty="0" err="1" smtClean="0">
              <a:solidFill>
                <a:schemeClr val="tx1"/>
              </a:solidFill>
            </a:rPr>
            <a:t>lebih</a:t>
          </a:r>
          <a:r>
            <a:rPr lang="en-US" baseline="0" dirty="0" smtClean="0">
              <a:solidFill>
                <a:schemeClr val="tx1"/>
              </a:solidFill>
            </a:rPr>
            <a:t> 2-3 kali </a:t>
          </a:r>
          <a:r>
            <a:rPr lang="en-US" baseline="0" dirty="0" err="1" smtClean="0">
              <a:solidFill>
                <a:schemeClr val="tx1"/>
              </a:solidFill>
            </a:rPr>
            <a:t>ganda</a:t>
          </a:r>
          <a:endParaRPr lang="en-US" baseline="0" dirty="0">
            <a:solidFill>
              <a:schemeClr val="tx1"/>
            </a:solidFill>
          </a:endParaRPr>
        </a:p>
      </dgm:t>
    </dgm:pt>
    <dgm:pt modelId="{A4E90638-1A4C-48D5-9BE0-8BF4157A4989}" type="parTrans" cxnId="{BF862F36-5A19-4F96-903F-144FE7B0130E}">
      <dgm:prSet/>
      <dgm:spPr/>
      <dgm:t>
        <a:bodyPr/>
        <a:lstStyle/>
        <a:p>
          <a:endParaRPr lang="en-US"/>
        </a:p>
      </dgm:t>
    </dgm:pt>
    <dgm:pt modelId="{F9F96727-633F-4467-AC9E-B301BB44D3B5}" type="sibTrans" cxnId="{BF862F36-5A19-4F96-903F-144FE7B0130E}">
      <dgm:prSet/>
      <dgm:spPr/>
      <dgm:t>
        <a:bodyPr/>
        <a:lstStyle/>
        <a:p>
          <a:endParaRPr lang="en-US"/>
        </a:p>
      </dgm:t>
    </dgm:pt>
    <dgm:pt modelId="{3D73B312-3D7D-4379-8C15-8817CCE260B8}" type="pres">
      <dgm:prSet presAssocID="{D010240E-FCF2-4A20-9346-D13A2425B2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18B996-EC52-4C39-9926-84C9954A1E33}" type="pres">
      <dgm:prSet presAssocID="{B9FB7570-FA69-4480-8543-400C62A04F7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DE8BB-5BA8-41A1-894E-D867A84DEF38}" type="pres">
      <dgm:prSet presAssocID="{437BA331-F185-44FF-A77C-C33AAF710AE2}" presName="sibTrans" presStyleLbl="sibTrans1D1" presStyleIdx="0" presStyleCnt="4"/>
      <dgm:spPr/>
      <dgm:t>
        <a:bodyPr/>
        <a:lstStyle/>
        <a:p>
          <a:endParaRPr lang="en-US"/>
        </a:p>
      </dgm:t>
    </dgm:pt>
    <dgm:pt modelId="{0B32AFB5-847F-4174-A37E-ABCDAF1B6D81}" type="pres">
      <dgm:prSet presAssocID="{437BA331-F185-44FF-A77C-C33AAF710AE2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61833B5F-2A1C-4A4E-98D1-8EE432462E57}" type="pres">
      <dgm:prSet presAssocID="{181E4101-E80B-49F7-A9BA-DBA978DA583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2E32C-10D5-4D71-8EFA-244302D3D3C9}" type="pres">
      <dgm:prSet presAssocID="{E43E9C21-FE54-4CC3-B2E2-8A12BFC58BA0}" presName="sibTrans" presStyleLbl="sibTrans1D1" presStyleIdx="1" presStyleCnt="4"/>
      <dgm:spPr/>
      <dgm:t>
        <a:bodyPr/>
        <a:lstStyle/>
        <a:p>
          <a:endParaRPr lang="en-US"/>
        </a:p>
      </dgm:t>
    </dgm:pt>
    <dgm:pt modelId="{3CAF4A8E-BC8E-405D-AAAC-40AFC9A0BEED}" type="pres">
      <dgm:prSet presAssocID="{E43E9C21-FE54-4CC3-B2E2-8A12BFC58BA0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5507B824-C9D8-40D8-9E43-ADCDFD1C788A}" type="pres">
      <dgm:prSet presAssocID="{1A572F62-BB5B-4B18-95E2-D05285C5687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E976C-BAB5-40AD-B6E5-A42F2629B7E4}" type="pres">
      <dgm:prSet presAssocID="{5F34CAAF-F35B-413B-9269-DCEECC8B95C4}" presName="sibTrans" presStyleLbl="sibTrans1D1" presStyleIdx="2" presStyleCnt="4"/>
      <dgm:spPr/>
      <dgm:t>
        <a:bodyPr/>
        <a:lstStyle/>
        <a:p>
          <a:endParaRPr lang="en-US"/>
        </a:p>
      </dgm:t>
    </dgm:pt>
    <dgm:pt modelId="{0115715C-3E64-450E-AB0D-C6C078DBD9F5}" type="pres">
      <dgm:prSet presAssocID="{5F34CAAF-F35B-413B-9269-DCEECC8B95C4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E308BDEF-FC84-43BD-B108-D21A9B24BCBD}" type="pres">
      <dgm:prSet presAssocID="{1CEB27C8-D72A-4423-9D73-7F9D9638C0B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973B0-B83B-4B72-8CED-51D88C5289AA}" type="pres">
      <dgm:prSet presAssocID="{28B56998-6F79-4F4C-8421-CD2F7B238B1A}" presName="sibTrans" presStyleLbl="sibTrans1D1" presStyleIdx="3" presStyleCnt="4"/>
      <dgm:spPr/>
      <dgm:t>
        <a:bodyPr/>
        <a:lstStyle/>
        <a:p>
          <a:endParaRPr lang="en-US"/>
        </a:p>
      </dgm:t>
    </dgm:pt>
    <dgm:pt modelId="{4840317E-31B3-4558-A266-0831E7AE8261}" type="pres">
      <dgm:prSet presAssocID="{28B56998-6F79-4F4C-8421-CD2F7B238B1A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629CFB90-DE08-4A94-BF14-E0EB335E3ED3}" type="pres">
      <dgm:prSet presAssocID="{EC79B7D4-16FD-4994-B4D6-2996FFE0A10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B74805-C130-41F0-BCE6-2898D4D3100E}" type="presOf" srcId="{5F34CAAF-F35B-413B-9269-DCEECC8B95C4}" destId="{5AAE976C-BAB5-40AD-B6E5-A42F2629B7E4}" srcOrd="0" destOrd="0" presId="urn:microsoft.com/office/officeart/2005/8/layout/bProcess3"/>
    <dgm:cxn modelId="{22C69A35-C72C-45BD-AAA6-85C0CA7A7C67}" type="presOf" srcId="{1A572F62-BB5B-4B18-95E2-D05285C56875}" destId="{5507B824-C9D8-40D8-9E43-ADCDFD1C788A}" srcOrd="0" destOrd="0" presId="urn:microsoft.com/office/officeart/2005/8/layout/bProcess3"/>
    <dgm:cxn modelId="{EB176DEA-2268-4C2D-B6C8-324D88FFBD03}" type="presOf" srcId="{EC79B7D4-16FD-4994-B4D6-2996FFE0A109}" destId="{629CFB90-DE08-4A94-BF14-E0EB335E3ED3}" srcOrd="0" destOrd="0" presId="urn:microsoft.com/office/officeart/2005/8/layout/bProcess3"/>
    <dgm:cxn modelId="{D9A86315-534B-4B0D-A22E-EB4E6F880DB4}" type="presOf" srcId="{E43E9C21-FE54-4CC3-B2E2-8A12BFC58BA0}" destId="{3CAF4A8E-BC8E-405D-AAAC-40AFC9A0BEED}" srcOrd="1" destOrd="0" presId="urn:microsoft.com/office/officeart/2005/8/layout/bProcess3"/>
    <dgm:cxn modelId="{BF862F36-5A19-4F96-903F-144FE7B0130E}" srcId="{D010240E-FCF2-4A20-9346-D13A2425B221}" destId="{EC79B7D4-16FD-4994-B4D6-2996FFE0A109}" srcOrd="4" destOrd="0" parTransId="{A4E90638-1A4C-48D5-9BE0-8BF4157A4989}" sibTransId="{F9F96727-633F-4467-AC9E-B301BB44D3B5}"/>
    <dgm:cxn modelId="{B78ADF49-237C-4AA7-B8B4-168C6050EAD4}" type="presOf" srcId="{D010240E-FCF2-4A20-9346-D13A2425B221}" destId="{3D73B312-3D7D-4379-8C15-8817CCE260B8}" srcOrd="0" destOrd="0" presId="urn:microsoft.com/office/officeart/2005/8/layout/bProcess3"/>
    <dgm:cxn modelId="{EF68F53E-D4D2-4F41-B122-9F21B304DDD2}" type="presOf" srcId="{28B56998-6F79-4F4C-8421-CD2F7B238B1A}" destId="{4840317E-31B3-4558-A266-0831E7AE8261}" srcOrd="1" destOrd="0" presId="urn:microsoft.com/office/officeart/2005/8/layout/bProcess3"/>
    <dgm:cxn modelId="{A752677F-2EEE-42DD-82F5-0D91FBD23C07}" type="presOf" srcId="{5F34CAAF-F35B-413B-9269-DCEECC8B95C4}" destId="{0115715C-3E64-450E-AB0D-C6C078DBD9F5}" srcOrd="1" destOrd="0" presId="urn:microsoft.com/office/officeart/2005/8/layout/bProcess3"/>
    <dgm:cxn modelId="{F8C4A6A8-36D6-459E-BF4D-4A542A07BCB1}" srcId="{D010240E-FCF2-4A20-9346-D13A2425B221}" destId="{1A572F62-BB5B-4B18-95E2-D05285C56875}" srcOrd="2" destOrd="0" parTransId="{674A4DAD-E86B-4BFD-9F15-B4149F406EE8}" sibTransId="{5F34CAAF-F35B-413B-9269-DCEECC8B95C4}"/>
    <dgm:cxn modelId="{77809E37-5D26-4361-B5C3-80DDE468D593}" srcId="{D010240E-FCF2-4A20-9346-D13A2425B221}" destId="{181E4101-E80B-49F7-A9BA-DBA978DA583A}" srcOrd="1" destOrd="0" parTransId="{B0A481F8-5E76-42F4-B572-E0B4C137D8E6}" sibTransId="{E43E9C21-FE54-4CC3-B2E2-8A12BFC58BA0}"/>
    <dgm:cxn modelId="{F7B9E1F8-BAAB-4674-8753-64F058774454}" type="presOf" srcId="{437BA331-F185-44FF-A77C-C33AAF710AE2}" destId="{6D4DE8BB-5BA8-41A1-894E-D867A84DEF38}" srcOrd="0" destOrd="0" presId="urn:microsoft.com/office/officeart/2005/8/layout/bProcess3"/>
    <dgm:cxn modelId="{76CFBB53-1BCC-4B0E-A8C9-3B67188378D1}" type="presOf" srcId="{28B56998-6F79-4F4C-8421-CD2F7B238B1A}" destId="{011973B0-B83B-4B72-8CED-51D88C5289AA}" srcOrd="0" destOrd="0" presId="urn:microsoft.com/office/officeart/2005/8/layout/bProcess3"/>
    <dgm:cxn modelId="{9B9DE0BE-49E7-4B5D-B140-8A1FB70BB90E}" type="presOf" srcId="{437BA331-F185-44FF-A77C-C33AAF710AE2}" destId="{0B32AFB5-847F-4174-A37E-ABCDAF1B6D81}" srcOrd="1" destOrd="0" presId="urn:microsoft.com/office/officeart/2005/8/layout/bProcess3"/>
    <dgm:cxn modelId="{6A439E8C-3E41-4AE5-B4D6-2A3B8A7C0E90}" type="presOf" srcId="{181E4101-E80B-49F7-A9BA-DBA978DA583A}" destId="{61833B5F-2A1C-4A4E-98D1-8EE432462E57}" srcOrd="0" destOrd="0" presId="urn:microsoft.com/office/officeart/2005/8/layout/bProcess3"/>
    <dgm:cxn modelId="{51CF6610-2750-4C7E-B5B8-37DAC7B1D909}" srcId="{D010240E-FCF2-4A20-9346-D13A2425B221}" destId="{B9FB7570-FA69-4480-8543-400C62A04F7D}" srcOrd="0" destOrd="0" parTransId="{B815F610-0DAD-4787-9274-05581C17598F}" sibTransId="{437BA331-F185-44FF-A77C-C33AAF710AE2}"/>
    <dgm:cxn modelId="{6D371B16-3BFA-40C3-A9EF-A17F048F1C85}" srcId="{D010240E-FCF2-4A20-9346-D13A2425B221}" destId="{1CEB27C8-D72A-4423-9D73-7F9D9638C0B9}" srcOrd="3" destOrd="0" parTransId="{4566D1EB-381D-4078-B486-846C2F5605B5}" sibTransId="{28B56998-6F79-4F4C-8421-CD2F7B238B1A}"/>
    <dgm:cxn modelId="{19C14BA7-0420-459E-B3B2-1B1F1B188007}" type="presOf" srcId="{1CEB27C8-D72A-4423-9D73-7F9D9638C0B9}" destId="{E308BDEF-FC84-43BD-B108-D21A9B24BCBD}" srcOrd="0" destOrd="0" presId="urn:microsoft.com/office/officeart/2005/8/layout/bProcess3"/>
    <dgm:cxn modelId="{DC6E6D2F-1C5A-4622-AAE4-A4A51979CBFE}" type="presOf" srcId="{E43E9C21-FE54-4CC3-B2E2-8A12BFC58BA0}" destId="{4F32E32C-10D5-4D71-8EFA-244302D3D3C9}" srcOrd="0" destOrd="0" presId="urn:microsoft.com/office/officeart/2005/8/layout/bProcess3"/>
    <dgm:cxn modelId="{6CA1CA9C-D0CF-4977-A47C-F33B96C9BB3E}" type="presOf" srcId="{B9FB7570-FA69-4480-8543-400C62A04F7D}" destId="{9218B996-EC52-4C39-9926-84C9954A1E33}" srcOrd="0" destOrd="0" presId="urn:microsoft.com/office/officeart/2005/8/layout/bProcess3"/>
    <dgm:cxn modelId="{843B8C3C-BFEA-4E95-9DDA-333DF6F2B0B0}" type="presParOf" srcId="{3D73B312-3D7D-4379-8C15-8817CCE260B8}" destId="{9218B996-EC52-4C39-9926-84C9954A1E33}" srcOrd="0" destOrd="0" presId="urn:microsoft.com/office/officeart/2005/8/layout/bProcess3"/>
    <dgm:cxn modelId="{B703679A-DE3F-496F-9A9A-5409DC41295C}" type="presParOf" srcId="{3D73B312-3D7D-4379-8C15-8817CCE260B8}" destId="{6D4DE8BB-5BA8-41A1-894E-D867A84DEF38}" srcOrd="1" destOrd="0" presId="urn:microsoft.com/office/officeart/2005/8/layout/bProcess3"/>
    <dgm:cxn modelId="{B50B2089-EE2A-4F95-85AF-F490A433D28E}" type="presParOf" srcId="{6D4DE8BB-5BA8-41A1-894E-D867A84DEF38}" destId="{0B32AFB5-847F-4174-A37E-ABCDAF1B6D81}" srcOrd="0" destOrd="0" presId="urn:microsoft.com/office/officeart/2005/8/layout/bProcess3"/>
    <dgm:cxn modelId="{D403B8B4-A7E9-4F47-87B9-8D4B3C1A4086}" type="presParOf" srcId="{3D73B312-3D7D-4379-8C15-8817CCE260B8}" destId="{61833B5F-2A1C-4A4E-98D1-8EE432462E57}" srcOrd="2" destOrd="0" presId="urn:microsoft.com/office/officeart/2005/8/layout/bProcess3"/>
    <dgm:cxn modelId="{D30445B3-88D8-4BEE-BD84-D8EF8F2E49F4}" type="presParOf" srcId="{3D73B312-3D7D-4379-8C15-8817CCE260B8}" destId="{4F32E32C-10D5-4D71-8EFA-244302D3D3C9}" srcOrd="3" destOrd="0" presId="urn:microsoft.com/office/officeart/2005/8/layout/bProcess3"/>
    <dgm:cxn modelId="{16F3043C-C678-4C33-B05B-FD9F764F4821}" type="presParOf" srcId="{4F32E32C-10D5-4D71-8EFA-244302D3D3C9}" destId="{3CAF4A8E-BC8E-405D-AAAC-40AFC9A0BEED}" srcOrd="0" destOrd="0" presId="urn:microsoft.com/office/officeart/2005/8/layout/bProcess3"/>
    <dgm:cxn modelId="{3C2F0526-71A4-4480-B723-17BFC0986D97}" type="presParOf" srcId="{3D73B312-3D7D-4379-8C15-8817CCE260B8}" destId="{5507B824-C9D8-40D8-9E43-ADCDFD1C788A}" srcOrd="4" destOrd="0" presId="urn:microsoft.com/office/officeart/2005/8/layout/bProcess3"/>
    <dgm:cxn modelId="{C4F835FE-0525-41D0-AD2D-4D1FB974223E}" type="presParOf" srcId="{3D73B312-3D7D-4379-8C15-8817CCE260B8}" destId="{5AAE976C-BAB5-40AD-B6E5-A42F2629B7E4}" srcOrd="5" destOrd="0" presId="urn:microsoft.com/office/officeart/2005/8/layout/bProcess3"/>
    <dgm:cxn modelId="{7844B5A4-AD54-4776-997B-CD9D029914FC}" type="presParOf" srcId="{5AAE976C-BAB5-40AD-B6E5-A42F2629B7E4}" destId="{0115715C-3E64-450E-AB0D-C6C078DBD9F5}" srcOrd="0" destOrd="0" presId="urn:microsoft.com/office/officeart/2005/8/layout/bProcess3"/>
    <dgm:cxn modelId="{C7758E35-314B-4AA2-8650-74803BA6FB2E}" type="presParOf" srcId="{3D73B312-3D7D-4379-8C15-8817CCE260B8}" destId="{E308BDEF-FC84-43BD-B108-D21A9B24BCBD}" srcOrd="6" destOrd="0" presId="urn:microsoft.com/office/officeart/2005/8/layout/bProcess3"/>
    <dgm:cxn modelId="{4182091E-F721-410E-BB2F-AD1DE54782F4}" type="presParOf" srcId="{3D73B312-3D7D-4379-8C15-8817CCE260B8}" destId="{011973B0-B83B-4B72-8CED-51D88C5289AA}" srcOrd="7" destOrd="0" presId="urn:microsoft.com/office/officeart/2005/8/layout/bProcess3"/>
    <dgm:cxn modelId="{E2978999-6FED-48F9-9722-64658A7654D1}" type="presParOf" srcId="{011973B0-B83B-4B72-8CED-51D88C5289AA}" destId="{4840317E-31B3-4558-A266-0831E7AE8261}" srcOrd="0" destOrd="0" presId="urn:microsoft.com/office/officeart/2005/8/layout/bProcess3"/>
    <dgm:cxn modelId="{64E8BEDB-9A64-4977-9DF4-1296D0C8DFAA}" type="presParOf" srcId="{3D73B312-3D7D-4379-8C15-8817CCE260B8}" destId="{629CFB90-DE08-4A94-BF14-E0EB335E3ED3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B39A382-B8B6-4961-ADA7-BF0488CA3C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35AA27-DF8B-4E03-A68A-2993D2206821}">
      <dgm:prSet custT="1"/>
      <dgm:spPr>
        <a:solidFill>
          <a:srgbClr val="00B050"/>
        </a:solidFill>
      </dgm:spPr>
      <dgm:t>
        <a:bodyPr/>
        <a:lstStyle/>
        <a:p>
          <a:pPr rtl="0"/>
          <a:endParaRPr lang="en-US" sz="2800" b="1" baseline="0" dirty="0" smtClean="0"/>
        </a:p>
        <a:p>
          <a:pPr rtl="0"/>
          <a:r>
            <a:rPr lang="en-US" sz="2800" b="1" baseline="0" dirty="0" err="1" smtClean="0"/>
            <a:t>Adakah</a:t>
          </a:r>
          <a:r>
            <a:rPr lang="en-US" sz="2800" b="1" baseline="0" dirty="0" smtClean="0"/>
            <a:t> </a:t>
          </a:r>
          <a:r>
            <a:rPr lang="en-US" sz="2800" b="1" baseline="0" dirty="0" err="1" smtClean="0"/>
            <a:t>perokok</a:t>
          </a:r>
          <a:r>
            <a:rPr lang="en-US" sz="2800" b="1" baseline="0" dirty="0" smtClean="0"/>
            <a:t> </a:t>
          </a:r>
          <a:r>
            <a:rPr lang="en-US" sz="2800" b="1" baseline="0" dirty="0" err="1" smtClean="0"/>
            <a:t>pasif</a:t>
          </a:r>
          <a:r>
            <a:rPr lang="en-US" sz="2800" b="1" baseline="0" dirty="0" smtClean="0"/>
            <a:t> </a:t>
          </a:r>
          <a:r>
            <a:rPr lang="en-US" sz="2800" b="1" baseline="0" dirty="0" err="1" smtClean="0"/>
            <a:t>kurang</a:t>
          </a:r>
          <a:r>
            <a:rPr lang="en-US" sz="2800" b="1" baseline="0" dirty="0" smtClean="0"/>
            <a:t> </a:t>
          </a:r>
          <a:r>
            <a:rPr lang="en-US" sz="2800" b="1" baseline="0" dirty="0" err="1" smtClean="0"/>
            <a:t>bahaya</a:t>
          </a:r>
          <a:r>
            <a:rPr lang="en-US" sz="2800" b="1" baseline="0" dirty="0" smtClean="0"/>
            <a:t>?</a:t>
          </a:r>
          <a:r>
            <a:rPr lang="en-US" sz="2000" b="1" baseline="0" dirty="0" smtClean="0"/>
            <a:t/>
          </a:r>
          <a:br>
            <a:rPr lang="en-US" sz="2000" b="1" baseline="0" dirty="0" smtClean="0"/>
          </a:br>
          <a:r>
            <a:rPr lang="en-US" sz="2000" b="1" baseline="0" dirty="0" smtClean="0"/>
            <a:t/>
          </a:r>
          <a:br>
            <a:rPr lang="en-US" sz="2000" b="1" baseline="0" dirty="0" smtClean="0"/>
          </a:br>
          <a:endParaRPr lang="en-US" sz="2000" b="1" baseline="0" dirty="0"/>
        </a:p>
      </dgm:t>
    </dgm:pt>
    <dgm:pt modelId="{77C7BD95-6CF0-49FA-88A6-120F7583DB70}" type="parTrans" cxnId="{E27065CE-0EE2-4FFF-9261-6445C1A4473E}">
      <dgm:prSet/>
      <dgm:spPr/>
      <dgm:t>
        <a:bodyPr/>
        <a:lstStyle/>
        <a:p>
          <a:endParaRPr lang="en-US"/>
        </a:p>
      </dgm:t>
    </dgm:pt>
    <dgm:pt modelId="{4831D03E-1114-40F7-B63C-894EEADD045C}" type="sibTrans" cxnId="{E27065CE-0EE2-4FFF-9261-6445C1A4473E}">
      <dgm:prSet/>
      <dgm:spPr/>
      <dgm:t>
        <a:bodyPr/>
        <a:lstStyle/>
        <a:p>
          <a:endParaRPr lang="en-US"/>
        </a:p>
      </dgm:t>
    </dgm:pt>
    <dgm:pt modelId="{658DD79D-4811-4321-A06E-5050D5663C93}" type="pres">
      <dgm:prSet presAssocID="{CB39A382-B8B6-4961-ADA7-BF0488CA3C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1C36E7-62A1-4A8B-BAC1-BB8D7596B73C}" type="pres">
      <dgm:prSet presAssocID="{F035AA27-DF8B-4E03-A68A-2993D220682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7065CE-0EE2-4FFF-9261-6445C1A4473E}" srcId="{CB39A382-B8B6-4961-ADA7-BF0488CA3CB7}" destId="{F035AA27-DF8B-4E03-A68A-2993D2206821}" srcOrd="0" destOrd="0" parTransId="{77C7BD95-6CF0-49FA-88A6-120F7583DB70}" sibTransId="{4831D03E-1114-40F7-B63C-894EEADD045C}"/>
    <dgm:cxn modelId="{BEEEBDD5-D71A-4D4F-8466-C82F6EC9C144}" type="presOf" srcId="{F035AA27-DF8B-4E03-A68A-2993D2206821}" destId="{131C36E7-62A1-4A8B-BAC1-BB8D7596B73C}" srcOrd="0" destOrd="0" presId="urn:microsoft.com/office/officeart/2005/8/layout/vList2"/>
    <dgm:cxn modelId="{E3274DE0-3519-41D7-9C98-194B4EC15B17}" type="presOf" srcId="{CB39A382-B8B6-4961-ADA7-BF0488CA3CB7}" destId="{658DD79D-4811-4321-A06E-5050D5663C93}" srcOrd="0" destOrd="0" presId="urn:microsoft.com/office/officeart/2005/8/layout/vList2"/>
    <dgm:cxn modelId="{FDABE6B9-1A4B-40F9-BAE9-A9B2EA5E2475}" type="presParOf" srcId="{658DD79D-4811-4321-A06E-5050D5663C93}" destId="{131C36E7-62A1-4A8B-BAC1-BB8D7596B7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71ECB84-C1F9-4C02-BCB9-5C72F3BE91D3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1129C93-F6FD-4377-91C6-AFD93CAA5667}">
      <dgm:prSet/>
      <dgm:spPr/>
      <dgm:t>
        <a:bodyPr/>
        <a:lstStyle/>
        <a:p>
          <a:pPr rtl="0"/>
          <a:r>
            <a:rPr lang="en-US" baseline="0" dirty="0" err="1" smtClean="0">
              <a:solidFill>
                <a:schemeClr val="tx1"/>
              </a:solidFill>
            </a:rPr>
            <a:t>Tidak</a:t>
          </a:r>
          <a:r>
            <a:rPr lang="en-US" baseline="0" dirty="0" smtClean="0">
              <a:solidFill>
                <a:schemeClr val="tx1"/>
              </a:solidFill>
            </a:rPr>
            <a:t>, </a:t>
          </a:r>
          <a:r>
            <a:rPr lang="en-US" baseline="0" dirty="0" err="1" smtClean="0">
              <a:solidFill>
                <a:schemeClr val="tx1"/>
              </a:solidFill>
            </a:rPr>
            <a:t>ianya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lebih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merbahaya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kerana</a:t>
          </a:r>
          <a:r>
            <a:rPr lang="en-US" baseline="0" dirty="0" smtClean="0">
              <a:solidFill>
                <a:schemeClr val="tx1"/>
              </a:solidFill>
            </a:rPr>
            <a:t> :</a:t>
          </a:r>
          <a:endParaRPr lang="en-US" dirty="0">
            <a:solidFill>
              <a:schemeClr val="tx1"/>
            </a:solidFill>
          </a:endParaRPr>
        </a:p>
      </dgm:t>
    </dgm:pt>
    <dgm:pt modelId="{0763E898-316A-4590-80AB-93D7C2CFC713}" type="parTrans" cxnId="{CF60C51B-ABC8-4712-95EB-84608341D29B}">
      <dgm:prSet/>
      <dgm:spPr/>
      <dgm:t>
        <a:bodyPr/>
        <a:lstStyle/>
        <a:p>
          <a:endParaRPr lang="en-US"/>
        </a:p>
      </dgm:t>
    </dgm:pt>
    <dgm:pt modelId="{520CF387-C6C4-4CA9-97B7-361B4460E5E0}" type="sibTrans" cxnId="{CF60C51B-ABC8-4712-95EB-84608341D29B}">
      <dgm:prSet/>
      <dgm:spPr/>
      <dgm:t>
        <a:bodyPr/>
        <a:lstStyle/>
        <a:p>
          <a:endParaRPr lang="en-US"/>
        </a:p>
      </dgm:t>
    </dgm:pt>
    <dgm:pt modelId="{DB2BADAB-D077-4DCD-9E19-879274AAC3C7}">
      <dgm:prSet/>
      <dgm:spPr/>
      <dgm:t>
        <a:bodyPr/>
        <a:lstStyle/>
        <a:p>
          <a:pPr rtl="0"/>
          <a:r>
            <a:rPr lang="en-US" baseline="0" dirty="0" err="1" smtClean="0"/>
            <a:t>Berbanding</a:t>
          </a:r>
          <a:r>
            <a:rPr lang="en-US" baseline="0" dirty="0" smtClean="0"/>
            <a:t> </a:t>
          </a:r>
          <a:r>
            <a:rPr lang="en-US" baseline="0" dirty="0" err="1" smtClean="0"/>
            <a:t>dengan</a:t>
          </a:r>
          <a:r>
            <a:rPr lang="en-US" baseline="0" dirty="0" smtClean="0"/>
            <a:t> </a:t>
          </a:r>
          <a:r>
            <a:rPr lang="en-US" baseline="0" dirty="0" err="1" smtClean="0"/>
            <a:t>asap</a:t>
          </a:r>
          <a:r>
            <a:rPr lang="en-US" baseline="0" dirty="0" smtClean="0"/>
            <a:t> yang </a:t>
          </a:r>
          <a:r>
            <a:rPr lang="en-US" baseline="0" dirty="0" err="1" smtClean="0"/>
            <a:t>dihisap</a:t>
          </a:r>
          <a:r>
            <a:rPr lang="en-US" baseline="0" dirty="0" smtClean="0"/>
            <a:t> </a:t>
          </a:r>
          <a:r>
            <a:rPr lang="en-US" baseline="0" dirty="0" err="1" smtClean="0"/>
            <a:t>oleh</a:t>
          </a:r>
          <a:r>
            <a:rPr lang="en-US" baseline="0" dirty="0" smtClean="0"/>
            <a:t> </a:t>
          </a:r>
          <a:r>
            <a:rPr lang="en-US" baseline="0" dirty="0" err="1" smtClean="0"/>
            <a:t>perokok</a:t>
          </a:r>
          <a:r>
            <a:rPr lang="en-US" baseline="0" dirty="0" smtClean="0"/>
            <a:t>, </a:t>
          </a:r>
          <a:r>
            <a:rPr lang="en-US" baseline="0" dirty="0" err="1" smtClean="0"/>
            <a:t>asap</a:t>
          </a:r>
          <a:r>
            <a:rPr lang="en-US" baseline="0" dirty="0" smtClean="0"/>
            <a:t> yang </a:t>
          </a:r>
          <a:r>
            <a:rPr lang="en-US" baseline="0" dirty="0" err="1" smtClean="0"/>
            <a:t>disedut</a:t>
          </a:r>
          <a:r>
            <a:rPr lang="en-US" baseline="0" dirty="0" smtClean="0"/>
            <a:t> </a:t>
          </a:r>
          <a:r>
            <a:rPr lang="en-US" baseline="0" dirty="0" err="1" smtClean="0"/>
            <a:t>oleh</a:t>
          </a:r>
          <a:r>
            <a:rPr lang="en-US" baseline="0" dirty="0" smtClean="0"/>
            <a:t> </a:t>
          </a:r>
          <a:r>
            <a:rPr lang="en-US" baseline="0" dirty="0" err="1" smtClean="0"/>
            <a:t>perokok</a:t>
          </a:r>
          <a:r>
            <a:rPr lang="en-US" baseline="0" dirty="0" smtClean="0"/>
            <a:t> </a:t>
          </a:r>
          <a:r>
            <a:rPr lang="en-US" baseline="0" dirty="0" err="1" smtClean="0"/>
            <a:t>pasif</a:t>
          </a:r>
          <a:r>
            <a:rPr lang="en-US" baseline="0" dirty="0" smtClean="0"/>
            <a:t> </a:t>
          </a:r>
          <a:r>
            <a:rPr lang="en-US" baseline="0" dirty="0" err="1" smtClean="0"/>
            <a:t>mengandungi</a:t>
          </a:r>
          <a:r>
            <a:rPr lang="en-US" baseline="0" dirty="0" smtClean="0"/>
            <a:t> : </a:t>
          </a:r>
          <a:endParaRPr lang="en-US" dirty="0"/>
        </a:p>
      </dgm:t>
    </dgm:pt>
    <dgm:pt modelId="{1213585F-8C8B-483E-BD91-A6AF5F6D9AF8}" type="parTrans" cxnId="{9800FEF2-9A1C-42D6-9039-B3412ED17D0A}">
      <dgm:prSet/>
      <dgm:spPr/>
      <dgm:t>
        <a:bodyPr/>
        <a:lstStyle/>
        <a:p>
          <a:endParaRPr lang="en-US"/>
        </a:p>
      </dgm:t>
    </dgm:pt>
    <dgm:pt modelId="{02696DD7-4063-48AC-8EAF-0884A5BE9D1D}" type="sibTrans" cxnId="{9800FEF2-9A1C-42D6-9039-B3412ED17D0A}">
      <dgm:prSet/>
      <dgm:spPr/>
      <dgm:t>
        <a:bodyPr/>
        <a:lstStyle/>
        <a:p>
          <a:endParaRPr lang="en-US"/>
        </a:p>
      </dgm:t>
    </dgm:pt>
    <dgm:pt modelId="{1235773C-F349-4EE5-BD72-89F0A0A339A6}">
      <dgm:prSet/>
      <dgm:spPr/>
      <dgm:t>
        <a:bodyPr/>
        <a:lstStyle/>
        <a:p>
          <a:pPr rtl="0"/>
          <a:r>
            <a:rPr lang="en-US" dirty="0" smtClean="0"/>
            <a:t>2 kali </a:t>
          </a:r>
          <a:r>
            <a:rPr lang="en-US" dirty="0" err="1" smtClean="0"/>
            <a:t>ganda</a:t>
          </a:r>
          <a:r>
            <a:rPr lang="en-US" dirty="0" smtClean="0"/>
            <a:t> </a:t>
          </a:r>
          <a:r>
            <a:rPr lang="en-US" dirty="0" err="1" smtClean="0"/>
            <a:t>nikotin</a:t>
          </a:r>
          <a:r>
            <a:rPr lang="en-US" dirty="0" smtClean="0"/>
            <a:t> </a:t>
          </a:r>
          <a:endParaRPr lang="en-US" dirty="0"/>
        </a:p>
      </dgm:t>
    </dgm:pt>
    <dgm:pt modelId="{CB6A310E-76BF-49F3-81E5-E3CFBA5BF003}" type="parTrans" cxnId="{37BEC668-A712-44A5-9E99-0233AA7533D2}">
      <dgm:prSet/>
      <dgm:spPr/>
      <dgm:t>
        <a:bodyPr/>
        <a:lstStyle/>
        <a:p>
          <a:endParaRPr lang="en-US"/>
        </a:p>
      </dgm:t>
    </dgm:pt>
    <dgm:pt modelId="{51327971-C509-49C3-BB33-886738D178F0}" type="sibTrans" cxnId="{37BEC668-A712-44A5-9E99-0233AA7533D2}">
      <dgm:prSet/>
      <dgm:spPr/>
      <dgm:t>
        <a:bodyPr/>
        <a:lstStyle/>
        <a:p>
          <a:endParaRPr lang="en-US"/>
        </a:p>
      </dgm:t>
    </dgm:pt>
    <dgm:pt modelId="{52BD4FBF-C7B5-49B6-89AB-3C1C38F5AABF}">
      <dgm:prSet/>
      <dgm:spPr/>
      <dgm:t>
        <a:bodyPr/>
        <a:lstStyle/>
        <a:p>
          <a:pPr rtl="0"/>
          <a:r>
            <a:rPr lang="en-US" dirty="0" smtClean="0"/>
            <a:t>3 kali </a:t>
          </a:r>
          <a:r>
            <a:rPr lang="en-US" dirty="0" err="1" smtClean="0"/>
            <a:t>ganda</a:t>
          </a:r>
          <a:r>
            <a:rPr lang="en-US" dirty="0" smtClean="0"/>
            <a:t> tar </a:t>
          </a:r>
          <a:endParaRPr lang="en-US" dirty="0"/>
        </a:p>
      </dgm:t>
    </dgm:pt>
    <dgm:pt modelId="{B25D5B3C-1310-4E58-9305-A4E8B6BD32E1}" type="parTrans" cxnId="{94204EF4-586D-426D-B1D8-5845D8A2B495}">
      <dgm:prSet/>
      <dgm:spPr/>
      <dgm:t>
        <a:bodyPr/>
        <a:lstStyle/>
        <a:p>
          <a:endParaRPr lang="en-US"/>
        </a:p>
      </dgm:t>
    </dgm:pt>
    <dgm:pt modelId="{3BF544AD-3FD4-4DE7-9B81-8F6AD0781FC3}" type="sibTrans" cxnId="{94204EF4-586D-426D-B1D8-5845D8A2B495}">
      <dgm:prSet/>
      <dgm:spPr/>
      <dgm:t>
        <a:bodyPr/>
        <a:lstStyle/>
        <a:p>
          <a:endParaRPr lang="en-US"/>
        </a:p>
      </dgm:t>
    </dgm:pt>
    <dgm:pt modelId="{D12D867F-EF5F-4082-9E12-1B054F76632B}">
      <dgm:prSet/>
      <dgm:spPr/>
      <dgm:t>
        <a:bodyPr/>
        <a:lstStyle/>
        <a:p>
          <a:pPr rtl="0"/>
          <a:r>
            <a:rPr lang="en-US" dirty="0" smtClean="0"/>
            <a:t>5 kali </a:t>
          </a:r>
          <a:r>
            <a:rPr lang="en-US" dirty="0" err="1" smtClean="0"/>
            <a:t>ganda</a:t>
          </a:r>
          <a:r>
            <a:rPr lang="en-US" dirty="0" smtClean="0"/>
            <a:t> </a:t>
          </a:r>
          <a:r>
            <a:rPr lang="en-US" dirty="0" err="1" smtClean="0"/>
            <a:t>karbon</a:t>
          </a:r>
          <a:r>
            <a:rPr lang="en-US" dirty="0" smtClean="0"/>
            <a:t> </a:t>
          </a:r>
          <a:r>
            <a:rPr lang="en-US" dirty="0" err="1" smtClean="0"/>
            <a:t>monoksida</a:t>
          </a:r>
          <a:r>
            <a:rPr lang="en-US" dirty="0" smtClean="0"/>
            <a:t> </a:t>
          </a:r>
          <a:endParaRPr lang="en-US" dirty="0"/>
        </a:p>
      </dgm:t>
    </dgm:pt>
    <dgm:pt modelId="{0321C3DA-79D7-487A-A4CD-B77F80D170A1}" type="parTrans" cxnId="{0DE8B3B8-4547-46F9-8879-C1395293D9D5}">
      <dgm:prSet/>
      <dgm:spPr/>
      <dgm:t>
        <a:bodyPr/>
        <a:lstStyle/>
        <a:p>
          <a:endParaRPr lang="en-US"/>
        </a:p>
      </dgm:t>
    </dgm:pt>
    <dgm:pt modelId="{CD2BD16B-D2ED-4DE8-8F53-3C1C08CEC1D9}" type="sibTrans" cxnId="{0DE8B3B8-4547-46F9-8879-C1395293D9D5}">
      <dgm:prSet/>
      <dgm:spPr/>
      <dgm:t>
        <a:bodyPr/>
        <a:lstStyle/>
        <a:p>
          <a:endParaRPr lang="en-US"/>
        </a:p>
      </dgm:t>
    </dgm:pt>
    <dgm:pt modelId="{B8EE3BE1-D42F-4CF4-B748-92EABC832C4C}">
      <dgm:prSet/>
      <dgm:spPr/>
      <dgm:t>
        <a:bodyPr/>
        <a:lstStyle/>
        <a:p>
          <a:pPr rtl="0"/>
          <a:r>
            <a:rPr lang="en-US" dirty="0" smtClean="0"/>
            <a:t>50 kali </a:t>
          </a:r>
          <a:r>
            <a:rPr lang="en-US" dirty="0" err="1" smtClean="0"/>
            <a:t>ganda</a:t>
          </a:r>
          <a:r>
            <a:rPr lang="en-US" dirty="0" smtClean="0"/>
            <a:t> </a:t>
          </a:r>
          <a:r>
            <a:rPr lang="en-US" dirty="0" err="1" smtClean="0"/>
            <a:t>bahan</a:t>
          </a:r>
          <a:r>
            <a:rPr lang="en-US" dirty="0" smtClean="0"/>
            <a:t> </a:t>
          </a:r>
          <a:r>
            <a:rPr lang="en-US" dirty="0" err="1" smtClean="0"/>
            <a:t>kimia</a:t>
          </a:r>
          <a:r>
            <a:rPr lang="en-US" dirty="0" smtClean="0"/>
            <a:t> </a:t>
          </a:r>
          <a:r>
            <a:rPr lang="en-US" dirty="0" err="1" smtClean="0"/>
            <a:t>merbahaya</a:t>
          </a:r>
          <a:endParaRPr lang="en-US" dirty="0"/>
        </a:p>
      </dgm:t>
    </dgm:pt>
    <dgm:pt modelId="{E3F60514-8FF5-4D98-8EE5-45445EF9CC95}" type="parTrans" cxnId="{A2B377A0-8F9C-4517-8C37-D14E57F7328A}">
      <dgm:prSet/>
      <dgm:spPr/>
      <dgm:t>
        <a:bodyPr/>
        <a:lstStyle/>
        <a:p>
          <a:endParaRPr lang="en-US"/>
        </a:p>
      </dgm:t>
    </dgm:pt>
    <dgm:pt modelId="{EDB977D1-3600-4F54-9647-CA7C34A13926}" type="sibTrans" cxnId="{A2B377A0-8F9C-4517-8C37-D14E57F7328A}">
      <dgm:prSet/>
      <dgm:spPr/>
      <dgm:t>
        <a:bodyPr/>
        <a:lstStyle/>
        <a:p>
          <a:endParaRPr lang="en-US"/>
        </a:p>
      </dgm:t>
    </dgm:pt>
    <dgm:pt modelId="{67D8F966-073A-4FF5-A5F7-7EEE0D0D8CA2}" type="pres">
      <dgm:prSet presAssocID="{371ECB84-C1F9-4C02-BCB9-5C72F3BE91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15B048-39A4-452F-A64A-A4FF3A88A41D}" type="pres">
      <dgm:prSet presAssocID="{DB2BADAB-D077-4DCD-9E19-879274AAC3C7}" presName="boxAndChildren" presStyleCnt="0"/>
      <dgm:spPr/>
    </dgm:pt>
    <dgm:pt modelId="{F9A615A3-226F-4341-AB2E-61D0C08CE7F9}" type="pres">
      <dgm:prSet presAssocID="{DB2BADAB-D077-4DCD-9E19-879274AAC3C7}" presName="parentTextBox" presStyleLbl="node1" presStyleIdx="0" presStyleCnt="2"/>
      <dgm:spPr/>
      <dgm:t>
        <a:bodyPr/>
        <a:lstStyle/>
        <a:p>
          <a:endParaRPr lang="en-US"/>
        </a:p>
      </dgm:t>
    </dgm:pt>
    <dgm:pt modelId="{7AFF87CD-1A00-4341-B720-06E7DBDB1A97}" type="pres">
      <dgm:prSet presAssocID="{DB2BADAB-D077-4DCD-9E19-879274AAC3C7}" presName="entireBox" presStyleLbl="node1" presStyleIdx="0" presStyleCnt="2"/>
      <dgm:spPr/>
      <dgm:t>
        <a:bodyPr/>
        <a:lstStyle/>
        <a:p>
          <a:endParaRPr lang="en-US"/>
        </a:p>
      </dgm:t>
    </dgm:pt>
    <dgm:pt modelId="{5074675A-6988-4B3A-BEC3-9B1D790CCA49}" type="pres">
      <dgm:prSet presAssocID="{DB2BADAB-D077-4DCD-9E19-879274AAC3C7}" presName="descendantBox" presStyleCnt="0"/>
      <dgm:spPr/>
    </dgm:pt>
    <dgm:pt modelId="{354C3071-4317-4926-A879-7ACE55D1ACF7}" type="pres">
      <dgm:prSet presAssocID="{1235773C-F349-4EE5-BD72-89F0A0A339A6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8CE62-14A3-40A1-B41F-E6C782B309C1}" type="pres">
      <dgm:prSet presAssocID="{52BD4FBF-C7B5-49B6-89AB-3C1C38F5AABF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FAB8F-DA85-46A6-BD61-8E47C8B1C4D9}" type="pres">
      <dgm:prSet presAssocID="{D12D867F-EF5F-4082-9E12-1B054F76632B}" presName="childTextBox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69C5A-4FC7-4053-949B-C132C036822B}" type="pres">
      <dgm:prSet presAssocID="{B8EE3BE1-D42F-4CF4-B748-92EABC832C4C}" presName="childTextBox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74E31-244B-4422-9F33-1619F1B19DF4}" type="pres">
      <dgm:prSet presAssocID="{520CF387-C6C4-4CA9-97B7-361B4460E5E0}" presName="sp" presStyleCnt="0"/>
      <dgm:spPr/>
    </dgm:pt>
    <dgm:pt modelId="{943CB50C-D7A2-4621-88E2-ADCE950BA0F1}" type="pres">
      <dgm:prSet presAssocID="{01129C93-F6FD-4377-91C6-AFD93CAA5667}" presName="arrowAndChildren" presStyleCnt="0"/>
      <dgm:spPr/>
    </dgm:pt>
    <dgm:pt modelId="{62334042-EB89-43F4-ADBA-B032E7821E64}" type="pres">
      <dgm:prSet presAssocID="{01129C93-F6FD-4377-91C6-AFD93CAA5667}" presName="parentTextArrow" presStyleLbl="node1" presStyleIdx="1" presStyleCnt="2" custLinFactNeighborY="-74"/>
      <dgm:spPr/>
      <dgm:t>
        <a:bodyPr/>
        <a:lstStyle/>
        <a:p>
          <a:endParaRPr lang="en-US"/>
        </a:p>
      </dgm:t>
    </dgm:pt>
  </dgm:ptLst>
  <dgm:cxnLst>
    <dgm:cxn modelId="{86CF3D28-F726-4276-99DD-FBAC5E99FC70}" type="presOf" srcId="{D12D867F-EF5F-4082-9E12-1B054F76632B}" destId="{E66FAB8F-DA85-46A6-BD61-8E47C8B1C4D9}" srcOrd="0" destOrd="0" presId="urn:microsoft.com/office/officeart/2005/8/layout/process4"/>
    <dgm:cxn modelId="{F9E4FB40-8B7F-4CCB-BE55-63513F5663A0}" type="presOf" srcId="{DB2BADAB-D077-4DCD-9E19-879274AAC3C7}" destId="{F9A615A3-226F-4341-AB2E-61D0C08CE7F9}" srcOrd="0" destOrd="0" presId="urn:microsoft.com/office/officeart/2005/8/layout/process4"/>
    <dgm:cxn modelId="{94204EF4-586D-426D-B1D8-5845D8A2B495}" srcId="{DB2BADAB-D077-4DCD-9E19-879274AAC3C7}" destId="{52BD4FBF-C7B5-49B6-89AB-3C1C38F5AABF}" srcOrd="1" destOrd="0" parTransId="{B25D5B3C-1310-4E58-9305-A4E8B6BD32E1}" sibTransId="{3BF544AD-3FD4-4DE7-9B81-8F6AD0781FC3}"/>
    <dgm:cxn modelId="{9800FEF2-9A1C-42D6-9039-B3412ED17D0A}" srcId="{371ECB84-C1F9-4C02-BCB9-5C72F3BE91D3}" destId="{DB2BADAB-D077-4DCD-9E19-879274AAC3C7}" srcOrd="1" destOrd="0" parTransId="{1213585F-8C8B-483E-BD91-A6AF5F6D9AF8}" sibTransId="{02696DD7-4063-48AC-8EAF-0884A5BE9D1D}"/>
    <dgm:cxn modelId="{37BEC668-A712-44A5-9E99-0233AA7533D2}" srcId="{DB2BADAB-D077-4DCD-9E19-879274AAC3C7}" destId="{1235773C-F349-4EE5-BD72-89F0A0A339A6}" srcOrd="0" destOrd="0" parTransId="{CB6A310E-76BF-49F3-81E5-E3CFBA5BF003}" sibTransId="{51327971-C509-49C3-BB33-886738D178F0}"/>
    <dgm:cxn modelId="{03BD2B63-D690-4940-8428-59E0D13D9BB0}" type="presOf" srcId="{B8EE3BE1-D42F-4CF4-B748-92EABC832C4C}" destId="{F7669C5A-4FC7-4053-949B-C132C036822B}" srcOrd="0" destOrd="0" presId="urn:microsoft.com/office/officeart/2005/8/layout/process4"/>
    <dgm:cxn modelId="{0DE8B3B8-4547-46F9-8879-C1395293D9D5}" srcId="{DB2BADAB-D077-4DCD-9E19-879274AAC3C7}" destId="{D12D867F-EF5F-4082-9E12-1B054F76632B}" srcOrd="2" destOrd="0" parTransId="{0321C3DA-79D7-487A-A4CD-B77F80D170A1}" sibTransId="{CD2BD16B-D2ED-4DE8-8F53-3C1C08CEC1D9}"/>
    <dgm:cxn modelId="{1881B13D-7AF3-404A-BABA-A8C147BE4F4F}" type="presOf" srcId="{1235773C-F349-4EE5-BD72-89F0A0A339A6}" destId="{354C3071-4317-4926-A879-7ACE55D1ACF7}" srcOrd="0" destOrd="0" presId="urn:microsoft.com/office/officeart/2005/8/layout/process4"/>
    <dgm:cxn modelId="{CF60C51B-ABC8-4712-95EB-84608341D29B}" srcId="{371ECB84-C1F9-4C02-BCB9-5C72F3BE91D3}" destId="{01129C93-F6FD-4377-91C6-AFD93CAA5667}" srcOrd="0" destOrd="0" parTransId="{0763E898-316A-4590-80AB-93D7C2CFC713}" sibTransId="{520CF387-C6C4-4CA9-97B7-361B4460E5E0}"/>
    <dgm:cxn modelId="{5F8BE599-3361-4863-86C0-3CAE16D6BD02}" type="presOf" srcId="{52BD4FBF-C7B5-49B6-89AB-3C1C38F5AABF}" destId="{4E78CE62-14A3-40A1-B41F-E6C782B309C1}" srcOrd="0" destOrd="0" presId="urn:microsoft.com/office/officeart/2005/8/layout/process4"/>
    <dgm:cxn modelId="{0EF6A506-F19A-41B6-98E1-81D66818A498}" type="presOf" srcId="{371ECB84-C1F9-4C02-BCB9-5C72F3BE91D3}" destId="{67D8F966-073A-4FF5-A5F7-7EEE0D0D8CA2}" srcOrd="0" destOrd="0" presId="urn:microsoft.com/office/officeart/2005/8/layout/process4"/>
    <dgm:cxn modelId="{BFC877F4-7EC8-41AC-A573-9C4D15BC82D3}" type="presOf" srcId="{01129C93-F6FD-4377-91C6-AFD93CAA5667}" destId="{62334042-EB89-43F4-ADBA-B032E7821E64}" srcOrd="0" destOrd="0" presId="urn:microsoft.com/office/officeart/2005/8/layout/process4"/>
    <dgm:cxn modelId="{A2B377A0-8F9C-4517-8C37-D14E57F7328A}" srcId="{DB2BADAB-D077-4DCD-9E19-879274AAC3C7}" destId="{B8EE3BE1-D42F-4CF4-B748-92EABC832C4C}" srcOrd="3" destOrd="0" parTransId="{E3F60514-8FF5-4D98-8EE5-45445EF9CC95}" sibTransId="{EDB977D1-3600-4F54-9647-CA7C34A13926}"/>
    <dgm:cxn modelId="{C845E040-4923-4989-80E1-9F9D7A311A29}" type="presOf" srcId="{DB2BADAB-D077-4DCD-9E19-879274AAC3C7}" destId="{7AFF87CD-1A00-4341-B720-06E7DBDB1A97}" srcOrd="1" destOrd="0" presId="urn:microsoft.com/office/officeart/2005/8/layout/process4"/>
    <dgm:cxn modelId="{4E3F931D-2F5A-4A7D-BE21-FB5F88C9613C}" type="presParOf" srcId="{67D8F966-073A-4FF5-A5F7-7EEE0D0D8CA2}" destId="{1015B048-39A4-452F-A64A-A4FF3A88A41D}" srcOrd="0" destOrd="0" presId="urn:microsoft.com/office/officeart/2005/8/layout/process4"/>
    <dgm:cxn modelId="{89C3B4AD-43D5-419F-AF00-6CA33DBDA601}" type="presParOf" srcId="{1015B048-39A4-452F-A64A-A4FF3A88A41D}" destId="{F9A615A3-226F-4341-AB2E-61D0C08CE7F9}" srcOrd="0" destOrd="0" presId="urn:microsoft.com/office/officeart/2005/8/layout/process4"/>
    <dgm:cxn modelId="{BECBC0F6-43F6-40AA-B464-554E2AE2F47F}" type="presParOf" srcId="{1015B048-39A4-452F-A64A-A4FF3A88A41D}" destId="{7AFF87CD-1A00-4341-B720-06E7DBDB1A97}" srcOrd="1" destOrd="0" presId="urn:microsoft.com/office/officeart/2005/8/layout/process4"/>
    <dgm:cxn modelId="{E3D2DB9B-02F6-4139-A8C8-4BFD322C81CB}" type="presParOf" srcId="{1015B048-39A4-452F-A64A-A4FF3A88A41D}" destId="{5074675A-6988-4B3A-BEC3-9B1D790CCA49}" srcOrd="2" destOrd="0" presId="urn:microsoft.com/office/officeart/2005/8/layout/process4"/>
    <dgm:cxn modelId="{08671143-CD6E-447F-BC39-66F3F1C8430B}" type="presParOf" srcId="{5074675A-6988-4B3A-BEC3-9B1D790CCA49}" destId="{354C3071-4317-4926-A879-7ACE55D1ACF7}" srcOrd="0" destOrd="0" presId="urn:microsoft.com/office/officeart/2005/8/layout/process4"/>
    <dgm:cxn modelId="{04BFD299-E668-49BC-8971-18A72886E070}" type="presParOf" srcId="{5074675A-6988-4B3A-BEC3-9B1D790CCA49}" destId="{4E78CE62-14A3-40A1-B41F-E6C782B309C1}" srcOrd="1" destOrd="0" presId="urn:microsoft.com/office/officeart/2005/8/layout/process4"/>
    <dgm:cxn modelId="{F7D33846-E42B-4C6F-AB6C-3D2127C43698}" type="presParOf" srcId="{5074675A-6988-4B3A-BEC3-9B1D790CCA49}" destId="{E66FAB8F-DA85-46A6-BD61-8E47C8B1C4D9}" srcOrd="2" destOrd="0" presId="urn:microsoft.com/office/officeart/2005/8/layout/process4"/>
    <dgm:cxn modelId="{2B1C482E-EFC6-485C-9417-CB1ED855A44C}" type="presParOf" srcId="{5074675A-6988-4B3A-BEC3-9B1D790CCA49}" destId="{F7669C5A-4FC7-4053-949B-C132C036822B}" srcOrd="3" destOrd="0" presId="urn:microsoft.com/office/officeart/2005/8/layout/process4"/>
    <dgm:cxn modelId="{338A57FC-A163-4DE0-9877-F59CCC028559}" type="presParOf" srcId="{67D8F966-073A-4FF5-A5F7-7EEE0D0D8CA2}" destId="{F4674E31-244B-4422-9F33-1619F1B19DF4}" srcOrd="1" destOrd="0" presId="urn:microsoft.com/office/officeart/2005/8/layout/process4"/>
    <dgm:cxn modelId="{B0839376-C829-40A6-B8B3-6BC3D268AB8A}" type="presParOf" srcId="{67D8F966-073A-4FF5-A5F7-7EEE0D0D8CA2}" destId="{943CB50C-D7A2-4621-88E2-ADCE950BA0F1}" srcOrd="2" destOrd="0" presId="urn:microsoft.com/office/officeart/2005/8/layout/process4"/>
    <dgm:cxn modelId="{6047CF35-C541-4336-A935-491F068E2F24}" type="presParOf" srcId="{943CB50C-D7A2-4621-88E2-ADCE950BA0F1}" destId="{62334042-EB89-43F4-ADBA-B032E7821E6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1D369F8-9FE7-41C5-BF66-FBD4C40F53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5E8D2A-21C3-4A92-A59C-C01031C6F44D}">
      <dgm:prSet custT="1"/>
      <dgm:spPr>
        <a:solidFill>
          <a:srgbClr val="002060"/>
        </a:solidFill>
      </dgm:spPr>
      <dgm:t>
        <a:bodyPr/>
        <a:lstStyle/>
        <a:p>
          <a:pPr rtl="0"/>
          <a:endParaRPr lang="en-US" sz="3200" b="1" baseline="0" dirty="0" smtClean="0"/>
        </a:p>
        <a:p>
          <a:pPr rtl="0"/>
          <a:r>
            <a:rPr lang="en-US" sz="3200" b="1" baseline="0" dirty="0" err="1" smtClean="0"/>
            <a:t>Apakah</a:t>
          </a:r>
          <a:r>
            <a:rPr lang="en-US" sz="3200" b="1" baseline="0" dirty="0" smtClean="0"/>
            <a:t> </a:t>
          </a:r>
          <a:r>
            <a:rPr lang="en-US" sz="3200" b="1" baseline="0" dirty="0" err="1" smtClean="0"/>
            <a:t>baiknya</a:t>
          </a:r>
          <a:r>
            <a:rPr lang="en-US" sz="3200" b="1" baseline="0" dirty="0" smtClean="0"/>
            <a:t> </a:t>
          </a:r>
          <a:r>
            <a:rPr lang="en-US" sz="3200" b="1" baseline="0" dirty="0" err="1" smtClean="0"/>
            <a:t>berhenti</a:t>
          </a:r>
          <a:r>
            <a:rPr lang="en-US" sz="3200" b="1" baseline="0" dirty="0" smtClean="0"/>
            <a:t> </a:t>
          </a:r>
          <a:r>
            <a:rPr lang="en-US" sz="3200" b="1" baseline="0" dirty="0" err="1" smtClean="0"/>
            <a:t>merokok</a:t>
          </a:r>
          <a:r>
            <a:rPr lang="en-US" sz="3200" b="1" baseline="0" dirty="0" smtClean="0"/>
            <a:t>? </a:t>
          </a:r>
          <a:r>
            <a:rPr lang="en-US" sz="1400" b="1" baseline="0" dirty="0" smtClean="0"/>
            <a:t/>
          </a:r>
          <a:br>
            <a:rPr lang="en-US" sz="1400" b="1" baseline="0" dirty="0" smtClean="0"/>
          </a:br>
          <a:r>
            <a:rPr lang="en-US" sz="1400" b="1" baseline="0" dirty="0" smtClean="0"/>
            <a:t/>
          </a:r>
          <a:br>
            <a:rPr lang="en-US" sz="1400" b="1" baseline="0" dirty="0" smtClean="0"/>
          </a:br>
          <a:endParaRPr lang="en-US" sz="1400" b="1" baseline="0" dirty="0"/>
        </a:p>
      </dgm:t>
    </dgm:pt>
    <dgm:pt modelId="{74642DA0-4878-41B6-8751-17636AA211AE}" type="parTrans" cxnId="{F6A33A48-75EA-42BF-AC5C-DA6E8910E251}">
      <dgm:prSet/>
      <dgm:spPr/>
      <dgm:t>
        <a:bodyPr/>
        <a:lstStyle/>
        <a:p>
          <a:endParaRPr lang="en-US"/>
        </a:p>
      </dgm:t>
    </dgm:pt>
    <dgm:pt modelId="{980BC5F1-BA35-4E79-BC1C-B290C6418599}" type="sibTrans" cxnId="{F6A33A48-75EA-42BF-AC5C-DA6E8910E251}">
      <dgm:prSet/>
      <dgm:spPr/>
      <dgm:t>
        <a:bodyPr/>
        <a:lstStyle/>
        <a:p>
          <a:endParaRPr lang="en-US"/>
        </a:p>
      </dgm:t>
    </dgm:pt>
    <dgm:pt modelId="{3704C101-728F-432C-B547-52617F53B6A8}" type="pres">
      <dgm:prSet presAssocID="{21D369F8-9FE7-41C5-BF66-FBD4C40F53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0A65AE-59DF-4F8D-9EC0-7ECE672CCAC8}" type="pres">
      <dgm:prSet presAssocID="{015E8D2A-21C3-4A92-A59C-C01031C6F44D}" presName="parentText" presStyleLbl="node1" presStyleIdx="0" presStyleCnt="1" custLinFactNeighborX="2020" custLinFactNeighborY="-947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A33A48-75EA-42BF-AC5C-DA6E8910E251}" srcId="{21D369F8-9FE7-41C5-BF66-FBD4C40F5352}" destId="{015E8D2A-21C3-4A92-A59C-C01031C6F44D}" srcOrd="0" destOrd="0" parTransId="{74642DA0-4878-41B6-8751-17636AA211AE}" sibTransId="{980BC5F1-BA35-4E79-BC1C-B290C6418599}"/>
    <dgm:cxn modelId="{FED975FC-DD2A-43E7-B949-4F65D9E1B8A1}" type="presOf" srcId="{015E8D2A-21C3-4A92-A59C-C01031C6F44D}" destId="{F80A65AE-59DF-4F8D-9EC0-7ECE672CCAC8}" srcOrd="0" destOrd="0" presId="urn:microsoft.com/office/officeart/2005/8/layout/vList2"/>
    <dgm:cxn modelId="{1FA7B100-FB69-40EF-8B64-BE027CDDA386}" type="presOf" srcId="{21D369F8-9FE7-41C5-BF66-FBD4C40F5352}" destId="{3704C101-728F-432C-B547-52617F53B6A8}" srcOrd="0" destOrd="0" presId="urn:microsoft.com/office/officeart/2005/8/layout/vList2"/>
    <dgm:cxn modelId="{2533CD28-DB4A-43D0-A7BB-E847CD5F891E}" type="presParOf" srcId="{3704C101-728F-432C-B547-52617F53B6A8}" destId="{F80A65AE-59DF-4F8D-9EC0-7ECE672CCAC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DC209D6-C325-44DC-B6D9-A2A07414E89D}" type="doc">
      <dgm:prSet loTypeId="urn:microsoft.com/office/officeart/2005/8/layout/pyramid2" loCatId="pyramid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276F55F6-C81C-4DF8-A4C9-315DFA681B20}">
      <dgm:prSet/>
      <dgm:spPr/>
      <dgm:t>
        <a:bodyPr/>
        <a:lstStyle/>
        <a:p>
          <a:pPr rtl="0"/>
          <a:r>
            <a:rPr lang="en-US" baseline="0" dirty="0" err="1" smtClean="0"/>
            <a:t>Pernafasan</a:t>
          </a:r>
          <a:r>
            <a:rPr lang="en-US" baseline="0" dirty="0" smtClean="0"/>
            <a:t> </a:t>
          </a:r>
          <a:r>
            <a:rPr lang="en-US" baseline="0" dirty="0" err="1" smtClean="0"/>
            <a:t>bertambah</a:t>
          </a:r>
          <a:r>
            <a:rPr lang="en-US" baseline="0" dirty="0" smtClean="0"/>
            <a:t> </a:t>
          </a:r>
          <a:r>
            <a:rPr lang="en-US" baseline="0" dirty="0" err="1" smtClean="0"/>
            <a:t>baik</a:t>
          </a:r>
          <a:r>
            <a:rPr lang="en-US" baseline="0" dirty="0" smtClean="0"/>
            <a:t> </a:t>
          </a:r>
          <a:endParaRPr lang="en-US" dirty="0"/>
        </a:p>
      </dgm:t>
    </dgm:pt>
    <dgm:pt modelId="{58FFD41C-A505-4BB8-AB06-173C5E61EE9D}" type="parTrans" cxnId="{813A13C3-EA17-458F-9667-772ACDF237BF}">
      <dgm:prSet/>
      <dgm:spPr/>
      <dgm:t>
        <a:bodyPr/>
        <a:lstStyle/>
        <a:p>
          <a:endParaRPr lang="en-US"/>
        </a:p>
      </dgm:t>
    </dgm:pt>
    <dgm:pt modelId="{B4625AEF-0C69-4190-B951-042A442D2960}" type="sibTrans" cxnId="{813A13C3-EA17-458F-9667-772ACDF237BF}">
      <dgm:prSet/>
      <dgm:spPr/>
      <dgm:t>
        <a:bodyPr/>
        <a:lstStyle/>
        <a:p>
          <a:endParaRPr lang="en-US"/>
        </a:p>
      </dgm:t>
    </dgm:pt>
    <dgm:pt modelId="{D0382045-3ABB-4789-8125-813AA294C190}">
      <dgm:prSet/>
      <dgm:spPr/>
      <dgm:t>
        <a:bodyPr/>
        <a:lstStyle/>
        <a:p>
          <a:pPr rtl="0"/>
          <a:r>
            <a:rPr lang="en-US" baseline="0" dirty="0" smtClean="0"/>
            <a:t>Stamina </a:t>
          </a:r>
          <a:r>
            <a:rPr lang="en-US" baseline="0" dirty="0" err="1" smtClean="0"/>
            <a:t>meningkat</a:t>
          </a:r>
          <a:r>
            <a:rPr lang="en-US" baseline="0" dirty="0" smtClean="0"/>
            <a:t> </a:t>
          </a:r>
          <a:endParaRPr lang="en-US" dirty="0"/>
        </a:p>
      </dgm:t>
    </dgm:pt>
    <dgm:pt modelId="{7413B53C-C307-4C88-8125-337BC5CCDE63}" type="parTrans" cxnId="{8F02AEEC-CC1C-4E73-AB88-2C5916CA50F3}">
      <dgm:prSet/>
      <dgm:spPr/>
      <dgm:t>
        <a:bodyPr/>
        <a:lstStyle/>
        <a:p>
          <a:endParaRPr lang="en-US"/>
        </a:p>
      </dgm:t>
    </dgm:pt>
    <dgm:pt modelId="{9234DA0C-B928-41F7-A0C8-DB1A961F33C1}" type="sibTrans" cxnId="{8F02AEEC-CC1C-4E73-AB88-2C5916CA50F3}">
      <dgm:prSet/>
      <dgm:spPr/>
      <dgm:t>
        <a:bodyPr/>
        <a:lstStyle/>
        <a:p>
          <a:endParaRPr lang="en-US"/>
        </a:p>
      </dgm:t>
    </dgm:pt>
    <dgm:pt modelId="{E7F45A37-03C1-486B-999A-42BE101D6B89}">
      <dgm:prSet/>
      <dgm:spPr/>
      <dgm:t>
        <a:bodyPr/>
        <a:lstStyle/>
        <a:p>
          <a:pPr rtl="0"/>
          <a:r>
            <a:rPr lang="en-US" baseline="0" dirty="0" err="1" smtClean="0"/>
            <a:t>Lebih</a:t>
          </a:r>
          <a:r>
            <a:rPr lang="en-US" baseline="0" dirty="0" smtClean="0"/>
            <a:t> </a:t>
          </a:r>
          <a:r>
            <a:rPr lang="en-US" baseline="0" dirty="0" err="1" smtClean="0"/>
            <a:t>sihat</a:t>
          </a:r>
          <a:r>
            <a:rPr lang="en-US" baseline="0" dirty="0" smtClean="0"/>
            <a:t> </a:t>
          </a:r>
          <a:endParaRPr lang="en-US" dirty="0"/>
        </a:p>
      </dgm:t>
    </dgm:pt>
    <dgm:pt modelId="{3B00C90A-72AD-4B20-A285-9648B718802D}" type="parTrans" cxnId="{B4470547-55A5-42D8-BF14-3DDE67EFFC7E}">
      <dgm:prSet/>
      <dgm:spPr/>
      <dgm:t>
        <a:bodyPr/>
        <a:lstStyle/>
        <a:p>
          <a:endParaRPr lang="en-US"/>
        </a:p>
      </dgm:t>
    </dgm:pt>
    <dgm:pt modelId="{ABE07A82-811E-4963-ADE6-7D63A7044F4A}" type="sibTrans" cxnId="{B4470547-55A5-42D8-BF14-3DDE67EFFC7E}">
      <dgm:prSet/>
      <dgm:spPr/>
      <dgm:t>
        <a:bodyPr/>
        <a:lstStyle/>
        <a:p>
          <a:endParaRPr lang="en-US"/>
        </a:p>
      </dgm:t>
    </dgm:pt>
    <dgm:pt modelId="{5C6C1D9C-9770-4B6D-984D-09419076878B}">
      <dgm:prSet/>
      <dgm:spPr/>
      <dgm:t>
        <a:bodyPr/>
        <a:lstStyle/>
        <a:p>
          <a:pPr rtl="0"/>
          <a:r>
            <a:rPr lang="en-US" baseline="0" dirty="0" err="1" smtClean="0"/>
            <a:t>Lebih</a:t>
          </a:r>
          <a:r>
            <a:rPr lang="en-US" baseline="0" dirty="0" smtClean="0"/>
            <a:t> </a:t>
          </a:r>
          <a:r>
            <a:rPr lang="en-US" baseline="0" dirty="0" err="1" smtClean="0"/>
            <a:t>diterima</a:t>
          </a:r>
          <a:r>
            <a:rPr lang="en-US" baseline="0" dirty="0" smtClean="0"/>
            <a:t> </a:t>
          </a:r>
          <a:r>
            <a:rPr lang="en-US" baseline="0" dirty="0" err="1" smtClean="0"/>
            <a:t>oleh</a:t>
          </a:r>
          <a:r>
            <a:rPr lang="en-US" baseline="0" dirty="0" smtClean="0"/>
            <a:t> </a:t>
          </a:r>
          <a:r>
            <a:rPr lang="en-US" baseline="0" dirty="0" err="1" smtClean="0"/>
            <a:t>masyarakat</a:t>
          </a:r>
          <a:r>
            <a:rPr lang="en-US" baseline="0" dirty="0" smtClean="0"/>
            <a:t> </a:t>
          </a:r>
          <a:endParaRPr lang="en-US" dirty="0"/>
        </a:p>
      </dgm:t>
    </dgm:pt>
    <dgm:pt modelId="{7FC323BD-DC15-443A-B298-99D4EB740491}" type="parTrans" cxnId="{790FB0B9-FFED-4233-A4A0-15C5E54A1194}">
      <dgm:prSet/>
      <dgm:spPr/>
      <dgm:t>
        <a:bodyPr/>
        <a:lstStyle/>
        <a:p>
          <a:endParaRPr lang="en-US"/>
        </a:p>
      </dgm:t>
    </dgm:pt>
    <dgm:pt modelId="{2718BC07-3003-4384-BFF9-D5C987E3845F}" type="sibTrans" cxnId="{790FB0B9-FFED-4233-A4A0-15C5E54A1194}">
      <dgm:prSet/>
      <dgm:spPr/>
      <dgm:t>
        <a:bodyPr/>
        <a:lstStyle/>
        <a:p>
          <a:endParaRPr lang="en-US"/>
        </a:p>
      </dgm:t>
    </dgm:pt>
    <dgm:pt modelId="{FAB6DDB0-BE1E-4FDC-A518-DB0A8E8A693F}" type="pres">
      <dgm:prSet presAssocID="{0DC209D6-C325-44DC-B6D9-A2A07414E89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32BA2F3-FF8E-4902-8A4B-3A882B57D058}" type="pres">
      <dgm:prSet presAssocID="{0DC209D6-C325-44DC-B6D9-A2A07414E89D}" presName="pyramid" presStyleLbl="node1" presStyleIdx="0" presStyleCnt="1"/>
      <dgm:spPr/>
    </dgm:pt>
    <dgm:pt modelId="{619D3B4F-209A-4C88-8D52-D1DBB3BDBAAE}" type="pres">
      <dgm:prSet presAssocID="{0DC209D6-C325-44DC-B6D9-A2A07414E89D}" presName="theList" presStyleCnt="0"/>
      <dgm:spPr/>
    </dgm:pt>
    <dgm:pt modelId="{7D2EAAB7-5E7B-4B18-A0E9-E07A79159C62}" type="pres">
      <dgm:prSet presAssocID="{276F55F6-C81C-4DF8-A4C9-315DFA681B20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78821-4278-4857-B4E5-039063687D20}" type="pres">
      <dgm:prSet presAssocID="{276F55F6-C81C-4DF8-A4C9-315DFA681B20}" presName="aSpace" presStyleCnt="0"/>
      <dgm:spPr/>
    </dgm:pt>
    <dgm:pt modelId="{BE24C972-E0F5-4051-BF48-8323C17B2711}" type="pres">
      <dgm:prSet presAssocID="{D0382045-3ABB-4789-8125-813AA294C190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2D286-2B1E-475A-97AD-994EDC1F745C}" type="pres">
      <dgm:prSet presAssocID="{D0382045-3ABB-4789-8125-813AA294C190}" presName="aSpace" presStyleCnt="0"/>
      <dgm:spPr/>
    </dgm:pt>
    <dgm:pt modelId="{EE7EE679-5C68-4835-890B-53361D9DE67F}" type="pres">
      <dgm:prSet presAssocID="{E7F45A37-03C1-486B-999A-42BE101D6B89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0233CA-213D-4897-BD16-2EB7372EE52D}" type="pres">
      <dgm:prSet presAssocID="{E7F45A37-03C1-486B-999A-42BE101D6B89}" presName="aSpace" presStyleCnt="0"/>
      <dgm:spPr/>
    </dgm:pt>
    <dgm:pt modelId="{76CC5936-6D01-4825-AD57-BCC1C7AC5FC8}" type="pres">
      <dgm:prSet presAssocID="{5C6C1D9C-9770-4B6D-984D-09419076878B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5AAF0-DA02-4292-ABEB-4EE518E09485}" type="pres">
      <dgm:prSet presAssocID="{5C6C1D9C-9770-4B6D-984D-09419076878B}" presName="aSpace" presStyleCnt="0"/>
      <dgm:spPr/>
    </dgm:pt>
  </dgm:ptLst>
  <dgm:cxnLst>
    <dgm:cxn modelId="{813A13C3-EA17-458F-9667-772ACDF237BF}" srcId="{0DC209D6-C325-44DC-B6D9-A2A07414E89D}" destId="{276F55F6-C81C-4DF8-A4C9-315DFA681B20}" srcOrd="0" destOrd="0" parTransId="{58FFD41C-A505-4BB8-AB06-173C5E61EE9D}" sibTransId="{B4625AEF-0C69-4190-B951-042A442D2960}"/>
    <dgm:cxn modelId="{3F6C3711-C2EB-4004-8F0E-B63F45FC3EBD}" type="presOf" srcId="{276F55F6-C81C-4DF8-A4C9-315DFA681B20}" destId="{7D2EAAB7-5E7B-4B18-A0E9-E07A79159C62}" srcOrd="0" destOrd="0" presId="urn:microsoft.com/office/officeart/2005/8/layout/pyramid2"/>
    <dgm:cxn modelId="{E792C788-AB72-47CC-8CD2-E12E1D4388EE}" type="presOf" srcId="{E7F45A37-03C1-486B-999A-42BE101D6B89}" destId="{EE7EE679-5C68-4835-890B-53361D9DE67F}" srcOrd="0" destOrd="0" presId="urn:microsoft.com/office/officeart/2005/8/layout/pyramid2"/>
    <dgm:cxn modelId="{C330D5B3-F372-40B4-9D05-0CE110EC4E62}" type="presOf" srcId="{5C6C1D9C-9770-4B6D-984D-09419076878B}" destId="{76CC5936-6D01-4825-AD57-BCC1C7AC5FC8}" srcOrd="0" destOrd="0" presId="urn:microsoft.com/office/officeart/2005/8/layout/pyramid2"/>
    <dgm:cxn modelId="{E3E7356B-8994-463B-9F33-B8E29118E076}" type="presOf" srcId="{D0382045-3ABB-4789-8125-813AA294C190}" destId="{BE24C972-E0F5-4051-BF48-8323C17B2711}" srcOrd="0" destOrd="0" presId="urn:microsoft.com/office/officeart/2005/8/layout/pyramid2"/>
    <dgm:cxn modelId="{8F02AEEC-CC1C-4E73-AB88-2C5916CA50F3}" srcId="{0DC209D6-C325-44DC-B6D9-A2A07414E89D}" destId="{D0382045-3ABB-4789-8125-813AA294C190}" srcOrd="1" destOrd="0" parTransId="{7413B53C-C307-4C88-8125-337BC5CCDE63}" sibTransId="{9234DA0C-B928-41F7-A0C8-DB1A961F33C1}"/>
    <dgm:cxn modelId="{B4470547-55A5-42D8-BF14-3DDE67EFFC7E}" srcId="{0DC209D6-C325-44DC-B6D9-A2A07414E89D}" destId="{E7F45A37-03C1-486B-999A-42BE101D6B89}" srcOrd="2" destOrd="0" parTransId="{3B00C90A-72AD-4B20-A285-9648B718802D}" sibTransId="{ABE07A82-811E-4963-ADE6-7D63A7044F4A}"/>
    <dgm:cxn modelId="{790FB0B9-FFED-4233-A4A0-15C5E54A1194}" srcId="{0DC209D6-C325-44DC-B6D9-A2A07414E89D}" destId="{5C6C1D9C-9770-4B6D-984D-09419076878B}" srcOrd="3" destOrd="0" parTransId="{7FC323BD-DC15-443A-B298-99D4EB740491}" sibTransId="{2718BC07-3003-4384-BFF9-D5C987E3845F}"/>
    <dgm:cxn modelId="{B227F699-EAB1-4E0A-9734-A8ECCAA17BA3}" type="presOf" srcId="{0DC209D6-C325-44DC-B6D9-A2A07414E89D}" destId="{FAB6DDB0-BE1E-4FDC-A518-DB0A8E8A693F}" srcOrd="0" destOrd="0" presId="urn:microsoft.com/office/officeart/2005/8/layout/pyramid2"/>
    <dgm:cxn modelId="{C079B78A-9098-44C5-9D0C-C85415929AE2}" type="presParOf" srcId="{FAB6DDB0-BE1E-4FDC-A518-DB0A8E8A693F}" destId="{332BA2F3-FF8E-4902-8A4B-3A882B57D058}" srcOrd="0" destOrd="0" presId="urn:microsoft.com/office/officeart/2005/8/layout/pyramid2"/>
    <dgm:cxn modelId="{41C09609-FA56-47FD-832B-7694B451CB68}" type="presParOf" srcId="{FAB6DDB0-BE1E-4FDC-A518-DB0A8E8A693F}" destId="{619D3B4F-209A-4C88-8D52-D1DBB3BDBAAE}" srcOrd="1" destOrd="0" presId="urn:microsoft.com/office/officeart/2005/8/layout/pyramid2"/>
    <dgm:cxn modelId="{20D251FF-E3CD-4228-BCF6-70044ABDC6F2}" type="presParOf" srcId="{619D3B4F-209A-4C88-8D52-D1DBB3BDBAAE}" destId="{7D2EAAB7-5E7B-4B18-A0E9-E07A79159C62}" srcOrd="0" destOrd="0" presId="urn:microsoft.com/office/officeart/2005/8/layout/pyramid2"/>
    <dgm:cxn modelId="{92DB6DB5-1495-476A-AB79-B80F63BBB29B}" type="presParOf" srcId="{619D3B4F-209A-4C88-8D52-D1DBB3BDBAAE}" destId="{D9178821-4278-4857-B4E5-039063687D20}" srcOrd="1" destOrd="0" presId="urn:microsoft.com/office/officeart/2005/8/layout/pyramid2"/>
    <dgm:cxn modelId="{4D4E68D4-1145-4CE9-9952-E2135723F028}" type="presParOf" srcId="{619D3B4F-209A-4C88-8D52-D1DBB3BDBAAE}" destId="{BE24C972-E0F5-4051-BF48-8323C17B2711}" srcOrd="2" destOrd="0" presId="urn:microsoft.com/office/officeart/2005/8/layout/pyramid2"/>
    <dgm:cxn modelId="{778AD452-6641-4786-8D13-F56B91245509}" type="presParOf" srcId="{619D3B4F-209A-4C88-8D52-D1DBB3BDBAAE}" destId="{AA22D286-2B1E-475A-97AD-994EDC1F745C}" srcOrd="3" destOrd="0" presId="urn:microsoft.com/office/officeart/2005/8/layout/pyramid2"/>
    <dgm:cxn modelId="{057C4A2D-A5D9-419C-BAD7-D741682C3289}" type="presParOf" srcId="{619D3B4F-209A-4C88-8D52-D1DBB3BDBAAE}" destId="{EE7EE679-5C68-4835-890B-53361D9DE67F}" srcOrd="4" destOrd="0" presId="urn:microsoft.com/office/officeart/2005/8/layout/pyramid2"/>
    <dgm:cxn modelId="{FF35F9B3-7048-4A1D-85FE-4EECFBACD37E}" type="presParOf" srcId="{619D3B4F-209A-4C88-8D52-D1DBB3BDBAAE}" destId="{2C0233CA-213D-4897-BD16-2EB7372EE52D}" srcOrd="5" destOrd="0" presId="urn:microsoft.com/office/officeart/2005/8/layout/pyramid2"/>
    <dgm:cxn modelId="{2AA8F039-333D-42A0-BA91-3E84E876E1ED}" type="presParOf" srcId="{619D3B4F-209A-4C88-8D52-D1DBB3BDBAAE}" destId="{76CC5936-6D01-4825-AD57-BCC1C7AC5FC8}" srcOrd="6" destOrd="0" presId="urn:microsoft.com/office/officeart/2005/8/layout/pyramid2"/>
    <dgm:cxn modelId="{2A815B80-0FBE-4B42-8625-DA8FA89DC33E}" type="presParOf" srcId="{619D3B4F-209A-4C88-8D52-D1DBB3BDBAAE}" destId="{D6F5AAF0-DA02-4292-ABEB-4EE518E09485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4F25658-4959-4B53-80CD-8F7D00D176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878455-BB8E-42EE-8B20-4C31377410E4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endParaRPr lang="en-US" sz="2800" b="1" baseline="0" dirty="0" smtClean="0"/>
        </a:p>
        <a:p>
          <a:pPr rtl="0"/>
          <a:r>
            <a:rPr lang="en-US" sz="2800" b="1" baseline="0" dirty="0" err="1" smtClean="0"/>
            <a:t>Apakah</a:t>
          </a:r>
          <a:r>
            <a:rPr lang="en-US" sz="2800" b="1" baseline="0" dirty="0" smtClean="0"/>
            <a:t> </a:t>
          </a:r>
          <a:r>
            <a:rPr lang="en-US" sz="2800" b="1" baseline="0" dirty="0" err="1" smtClean="0"/>
            <a:t>baiknya</a:t>
          </a:r>
          <a:r>
            <a:rPr lang="en-US" sz="2800" b="1" baseline="0" dirty="0" smtClean="0"/>
            <a:t> </a:t>
          </a:r>
          <a:r>
            <a:rPr lang="en-US" sz="2800" b="1" baseline="0" dirty="0" err="1" smtClean="0"/>
            <a:t>berhenti</a:t>
          </a:r>
          <a:r>
            <a:rPr lang="en-US" sz="2800" b="1" baseline="0" dirty="0" smtClean="0"/>
            <a:t> </a:t>
          </a:r>
          <a:r>
            <a:rPr lang="en-US" sz="2800" b="1" baseline="0" dirty="0" err="1" smtClean="0"/>
            <a:t>merokok</a:t>
          </a:r>
          <a:r>
            <a:rPr lang="en-US" sz="2800" b="1" baseline="0" dirty="0" smtClean="0"/>
            <a:t>? </a:t>
          </a:r>
          <a:br>
            <a:rPr lang="en-US" sz="2800" b="1" baseline="0" dirty="0" smtClean="0"/>
          </a:br>
          <a:r>
            <a:rPr lang="en-US" sz="2800" b="1" baseline="0" dirty="0" smtClean="0"/>
            <a:t/>
          </a:r>
          <a:br>
            <a:rPr lang="en-US" sz="2800" b="1" baseline="0" dirty="0" smtClean="0"/>
          </a:br>
          <a:endParaRPr lang="en-US" sz="2800" b="1" baseline="0" dirty="0"/>
        </a:p>
      </dgm:t>
    </dgm:pt>
    <dgm:pt modelId="{01356DC5-F951-4995-80F8-DF7CF981E755}" type="parTrans" cxnId="{93DE1015-BF04-44F3-81D6-12B679C3B6C5}">
      <dgm:prSet/>
      <dgm:spPr/>
      <dgm:t>
        <a:bodyPr/>
        <a:lstStyle/>
        <a:p>
          <a:endParaRPr lang="en-US"/>
        </a:p>
      </dgm:t>
    </dgm:pt>
    <dgm:pt modelId="{1DDF408F-F9CA-402C-A723-D1F1AE4D28DF}" type="sibTrans" cxnId="{93DE1015-BF04-44F3-81D6-12B679C3B6C5}">
      <dgm:prSet/>
      <dgm:spPr/>
      <dgm:t>
        <a:bodyPr/>
        <a:lstStyle/>
        <a:p>
          <a:endParaRPr lang="en-US"/>
        </a:p>
      </dgm:t>
    </dgm:pt>
    <dgm:pt modelId="{9F75C31B-7D33-477A-994B-DD97C65A49BF}" type="pres">
      <dgm:prSet presAssocID="{A4F25658-4959-4B53-80CD-8F7D00D176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52104E-2C18-4469-9C94-E16460618605}" type="pres">
      <dgm:prSet presAssocID="{8C878455-BB8E-42EE-8B20-4C31377410E4}" presName="parentText" presStyleLbl="node1" presStyleIdx="0" presStyleCnt="1" custLinFactNeighborX="1010" custLinFactNeighborY="-947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C3D0DB-22C3-4993-8E2A-B750FBE06E9D}" type="presOf" srcId="{8C878455-BB8E-42EE-8B20-4C31377410E4}" destId="{4E52104E-2C18-4469-9C94-E16460618605}" srcOrd="0" destOrd="0" presId="urn:microsoft.com/office/officeart/2005/8/layout/vList2"/>
    <dgm:cxn modelId="{93DE1015-BF04-44F3-81D6-12B679C3B6C5}" srcId="{A4F25658-4959-4B53-80CD-8F7D00D1767B}" destId="{8C878455-BB8E-42EE-8B20-4C31377410E4}" srcOrd="0" destOrd="0" parTransId="{01356DC5-F951-4995-80F8-DF7CF981E755}" sibTransId="{1DDF408F-F9CA-402C-A723-D1F1AE4D28DF}"/>
    <dgm:cxn modelId="{4EB6FE3A-1005-40E4-A5B4-FB15F56D8DA1}" type="presOf" srcId="{A4F25658-4959-4B53-80CD-8F7D00D1767B}" destId="{9F75C31B-7D33-477A-994B-DD97C65A49BF}" srcOrd="0" destOrd="0" presId="urn:microsoft.com/office/officeart/2005/8/layout/vList2"/>
    <dgm:cxn modelId="{2B13A0B5-B243-46EA-819A-00B00C2DE005}" type="presParOf" srcId="{9F75C31B-7D33-477A-994B-DD97C65A49BF}" destId="{4E52104E-2C18-4469-9C94-E1646061860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909356C-1A6F-4C6C-BF07-CBD0C4038737}" type="doc">
      <dgm:prSet loTypeId="urn:microsoft.com/office/officeart/2005/8/layout/matrix3" loCatId="matrix" qsTypeId="urn:microsoft.com/office/officeart/2005/8/quickstyle/3d3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7074612-6AD3-4AC9-A402-A0C9BE32F87D}">
      <dgm:prSet/>
      <dgm:spPr/>
      <dgm:t>
        <a:bodyPr/>
        <a:lstStyle/>
        <a:p>
          <a:pPr rtl="0"/>
          <a:r>
            <a:rPr lang="en-US" baseline="0" dirty="0" err="1" smtClean="0">
              <a:solidFill>
                <a:schemeClr val="tx1"/>
              </a:solidFill>
            </a:rPr>
            <a:t>Mengurangkan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bahaya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merokok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terhadap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kesihatan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D5A5A993-FBDE-44CA-95D0-8B435D5408C1}" type="parTrans" cxnId="{656E8CFC-FCD4-4401-83E4-56BFAF01C866}">
      <dgm:prSet/>
      <dgm:spPr/>
      <dgm:t>
        <a:bodyPr/>
        <a:lstStyle/>
        <a:p>
          <a:endParaRPr lang="en-US"/>
        </a:p>
      </dgm:t>
    </dgm:pt>
    <dgm:pt modelId="{44EAA107-6AA2-4FF9-8859-CC96CF91EE92}" type="sibTrans" cxnId="{656E8CFC-FCD4-4401-83E4-56BFAF01C866}">
      <dgm:prSet/>
      <dgm:spPr/>
      <dgm:t>
        <a:bodyPr/>
        <a:lstStyle/>
        <a:p>
          <a:endParaRPr lang="en-US"/>
        </a:p>
      </dgm:t>
    </dgm:pt>
    <dgm:pt modelId="{FC99ACDC-E8DE-41E8-B879-E8B079AFC9FE}">
      <dgm:prSet/>
      <dgm:spPr/>
      <dgm:t>
        <a:bodyPr/>
        <a:lstStyle/>
        <a:p>
          <a:pPr rtl="0"/>
          <a:r>
            <a:rPr lang="en-US" baseline="0" dirty="0" err="1" smtClean="0">
              <a:solidFill>
                <a:schemeClr val="tx1"/>
              </a:solidFill>
            </a:rPr>
            <a:t>Melindungi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orang</a:t>
          </a:r>
          <a:r>
            <a:rPr lang="en-US" baseline="0" dirty="0" smtClean="0">
              <a:solidFill>
                <a:schemeClr val="tx1"/>
              </a:solidFill>
            </a:rPr>
            <a:t> lain </a:t>
          </a:r>
          <a:r>
            <a:rPr lang="en-US" baseline="0" dirty="0" err="1" smtClean="0">
              <a:solidFill>
                <a:schemeClr val="tx1"/>
              </a:solidFill>
            </a:rPr>
            <a:t>dari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bahaya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merokok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94CE2340-B2E6-40A0-9ACF-C61999151C03}" type="parTrans" cxnId="{DE87037B-0A28-4416-A104-8CDCAB7325FB}">
      <dgm:prSet/>
      <dgm:spPr/>
      <dgm:t>
        <a:bodyPr/>
        <a:lstStyle/>
        <a:p>
          <a:endParaRPr lang="en-US"/>
        </a:p>
      </dgm:t>
    </dgm:pt>
    <dgm:pt modelId="{73CDAF6B-5614-4ABC-B640-13529DF6A2A0}" type="sibTrans" cxnId="{DE87037B-0A28-4416-A104-8CDCAB7325FB}">
      <dgm:prSet/>
      <dgm:spPr/>
      <dgm:t>
        <a:bodyPr/>
        <a:lstStyle/>
        <a:p>
          <a:endParaRPr lang="en-US"/>
        </a:p>
      </dgm:t>
    </dgm:pt>
    <dgm:pt modelId="{B4B13D04-66BA-4C95-A8B2-7789BA58694E}">
      <dgm:prSet/>
      <dgm:spPr/>
      <dgm:t>
        <a:bodyPr/>
        <a:lstStyle/>
        <a:p>
          <a:pPr rtl="0"/>
          <a:r>
            <a:rPr lang="en-US" baseline="0" dirty="0" err="1" smtClean="0">
              <a:solidFill>
                <a:schemeClr val="tx1"/>
              </a:solidFill>
            </a:rPr>
            <a:t>Menjimatkan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wang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0C023693-C6BD-420C-B4A0-8803603DB6AC}" type="parTrans" cxnId="{2AAC9E82-01D7-4E59-BB39-F761EDDD3DED}">
      <dgm:prSet/>
      <dgm:spPr/>
      <dgm:t>
        <a:bodyPr/>
        <a:lstStyle/>
        <a:p>
          <a:endParaRPr lang="en-US"/>
        </a:p>
      </dgm:t>
    </dgm:pt>
    <dgm:pt modelId="{7E0BFD6F-E074-4F05-9690-CC930357F655}" type="sibTrans" cxnId="{2AAC9E82-01D7-4E59-BB39-F761EDDD3DED}">
      <dgm:prSet/>
      <dgm:spPr/>
      <dgm:t>
        <a:bodyPr/>
        <a:lstStyle/>
        <a:p>
          <a:endParaRPr lang="en-US"/>
        </a:p>
      </dgm:t>
    </dgm:pt>
    <dgm:pt modelId="{A430FEEB-D553-48B0-A1EB-2850CB3FB410}">
      <dgm:prSet/>
      <dgm:spPr/>
      <dgm:t>
        <a:bodyPr/>
        <a:lstStyle/>
        <a:p>
          <a:pPr rtl="0"/>
          <a:r>
            <a:rPr lang="en-US" baseline="0" dirty="0" err="1" smtClean="0">
              <a:solidFill>
                <a:schemeClr val="tx1"/>
              </a:solidFill>
            </a:rPr>
            <a:t>Melindungi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persekitaran</a:t>
          </a:r>
          <a:endParaRPr lang="en-US" baseline="0" dirty="0">
            <a:solidFill>
              <a:schemeClr val="tx1"/>
            </a:solidFill>
          </a:endParaRPr>
        </a:p>
      </dgm:t>
    </dgm:pt>
    <dgm:pt modelId="{2BB4C9E8-741B-4719-A9BF-80F737AEF401}" type="parTrans" cxnId="{18F3A96F-AC09-4126-AA23-A9741F16BE90}">
      <dgm:prSet/>
      <dgm:spPr/>
      <dgm:t>
        <a:bodyPr/>
        <a:lstStyle/>
        <a:p>
          <a:endParaRPr lang="en-US"/>
        </a:p>
      </dgm:t>
    </dgm:pt>
    <dgm:pt modelId="{CB727E8D-071C-49B2-8303-BBC2990BE827}" type="sibTrans" cxnId="{18F3A96F-AC09-4126-AA23-A9741F16BE90}">
      <dgm:prSet/>
      <dgm:spPr/>
      <dgm:t>
        <a:bodyPr/>
        <a:lstStyle/>
        <a:p>
          <a:endParaRPr lang="en-US"/>
        </a:p>
      </dgm:t>
    </dgm:pt>
    <dgm:pt modelId="{D572D8C5-8C91-4042-AA9B-D650D619CB5A}" type="pres">
      <dgm:prSet presAssocID="{1909356C-1A6F-4C6C-BF07-CBD0C403873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2E4B94-C33F-4B35-A9EF-142A6B185A50}" type="pres">
      <dgm:prSet presAssocID="{1909356C-1A6F-4C6C-BF07-CBD0C4038737}" presName="diamond" presStyleLbl="bgShp" presStyleIdx="0" presStyleCnt="1"/>
      <dgm:spPr/>
    </dgm:pt>
    <dgm:pt modelId="{8BB33EAC-B4E8-4F7E-A46F-157688071453}" type="pres">
      <dgm:prSet presAssocID="{1909356C-1A6F-4C6C-BF07-CBD0C403873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1878B-6E9B-4617-9DFB-6E7F497BB6AB}" type="pres">
      <dgm:prSet presAssocID="{1909356C-1A6F-4C6C-BF07-CBD0C403873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60A-5729-45C3-BACE-E913B2E6CD70}" type="pres">
      <dgm:prSet presAssocID="{1909356C-1A6F-4C6C-BF07-CBD0C403873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F3B6AD-F7C3-4EB1-A54B-C4EE5227009A}" type="pres">
      <dgm:prSet presAssocID="{1909356C-1A6F-4C6C-BF07-CBD0C403873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F3A96F-AC09-4126-AA23-A9741F16BE90}" srcId="{1909356C-1A6F-4C6C-BF07-CBD0C4038737}" destId="{A430FEEB-D553-48B0-A1EB-2850CB3FB410}" srcOrd="3" destOrd="0" parTransId="{2BB4C9E8-741B-4719-A9BF-80F737AEF401}" sibTransId="{CB727E8D-071C-49B2-8303-BBC2990BE827}"/>
    <dgm:cxn modelId="{DE87037B-0A28-4416-A104-8CDCAB7325FB}" srcId="{1909356C-1A6F-4C6C-BF07-CBD0C4038737}" destId="{FC99ACDC-E8DE-41E8-B879-E8B079AFC9FE}" srcOrd="1" destOrd="0" parTransId="{94CE2340-B2E6-40A0-9ACF-C61999151C03}" sibTransId="{73CDAF6B-5614-4ABC-B640-13529DF6A2A0}"/>
    <dgm:cxn modelId="{00B3A191-6D9E-4D57-9AD3-CDDE92E9C34B}" type="presOf" srcId="{FC99ACDC-E8DE-41E8-B879-E8B079AFC9FE}" destId="{D241878B-6E9B-4617-9DFB-6E7F497BB6AB}" srcOrd="0" destOrd="0" presId="urn:microsoft.com/office/officeart/2005/8/layout/matrix3"/>
    <dgm:cxn modelId="{0141061B-772E-4074-A8A9-15E301EDEE6D}" type="presOf" srcId="{A430FEEB-D553-48B0-A1EB-2850CB3FB410}" destId="{59F3B6AD-F7C3-4EB1-A54B-C4EE5227009A}" srcOrd="0" destOrd="0" presId="urn:microsoft.com/office/officeart/2005/8/layout/matrix3"/>
    <dgm:cxn modelId="{E8CB1911-66EE-4014-A7D7-40BAD159E717}" type="presOf" srcId="{1909356C-1A6F-4C6C-BF07-CBD0C4038737}" destId="{D572D8C5-8C91-4042-AA9B-D650D619CB5A}" srcOrd="0" destOrd="0" presId="urn:microsoft.com/office/officeart/2005/8/layout/matrix3"/>
    <dgm:cxn modelId="{663B7C2A-9600-48A1-B222-4F5D905A5843}" type="presOf" srcId="{B4B13D04-66BA-4C95-A8B2-7789BA58694E}" destId="{B4BBE60A-5729-45C3-BACE-E913B2E6CD70}" srcOrd="0" destOrd="0" presId="urn:microsoft.com/office/officeart/2005/8/layout/matrix3"/>
    <dgm:cxn modelId="{656E8CFC-FCD4-4401-83E4-56BFAF01C866}" srcId="{1909356C-1A6F-4C6C-BF07-CBD0C4038737}" destId="{A7074612-6AD3-4AC9-A402-A0C9BE32F87D}" srcOrd="0" destOrd="0" parTransId="{D5A5A993-FBDE-44CA-95D0-8B435D5408C1}" sibTransId="{44EAA107-6AA2-4FF9-8859-CC96CF91EE92}"/>
    <dgm:cxn modelId="{2AAC9E82-01D7-4E59-BB39-F761EDDD3DED}" srcId="{1909356C-1A6F-4C6C-BF07-CBD0C4038737}" destId="{B4B13D04-66BA-4C95-A8B2-7789BA58694E}" srcOrd="2" destOrd="0" parTransId="{0C023693-C6BD-420C-B4A0-8803603DB6AC}" sibTransId="{7E0BFD6F-E074-4F05-9690-CC930357F655}"/>
    <dgm:cxn modelId="{034C069D-8243-416A-9059-5DEEC93CC1CB}" type="presOf" srcId="{A7074612-6AD3-4AC9-A402-A0C9BE32F87D}" destId="{8BB33EAC-B4E8-4F7E-A46F-157688071453}" srcOrd="0" destOrd="0" presId="urn:microsoft.com/office/officeart/2005/8/layout/matrix3"/>
    <dgm:cxn modelId="{5BFADB19-5167-457B-8F14-B0C2B5C8EFAB}" type="presParOf" srcId="{D572D8C5-8C91-4042-AA9B-D650D619CB5A}" destId="{E82E4B94-C33F-4B35-A9EF-142A6B185A50}" srcOrd="0" destOrd="0" presId="urn:microsoft.com/office/officeart/2005/8/layout/matrix3"/>
    <dgm:cxn modelId="{9CF63626-3827-41F8-A88F-80A1FF558629}" type="presParOf" srcId="{D572D8C5-8C91-4042-AA9B-D650D619CB5A}" destId="{8BB33EAC-B4E8-4F7E-A46F-157688071453}" srcOrd="1" destOrd="0" presId="urn:microsoft.com/office/officeart/2005/8/layout/matrix3"/>
    <dgm:cxn modelId="{17E9AFC3-F45C-46D4-B879-578B3B7828EE}" type="presParOf" srcId="{D572D8C5-8C91-4042-AA9B-D650D619CB5A}" destId="{D241878B-6E9B-4617-9DFB-6E7F497BB6AB}" srcOrd="2" destOrd="0" presId="urn:microsoft.com/office/officeart/2005/8/layout/matrix3"/>
    <dgm:cxn modelId="{D710EBBD-08AD-4108-AAA6-46EED9AC14FB}" type="presParOf" srcId="{D572D8C5-8C91-4042-AA9B-D650D619CB5A}" destId="{B4BBE60A-5729-45C3-BACE-E913B2E6CD70}" srcOrd="3" destOrd="0" presId="urn:microsoft.com/office/officeart/2005/8/layout/matrix3"/>
    <dgm:cxn modelId="{53819E52-A20B-4996-9983-E3DA8F6C9E61}" type="presParOf" srcId="{D572D8C5-8C91-4042-AA9B-D650D619CB5A}" destId="{59F3B6AD-F7C3-4EB1-A54B-C4EE5227009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951051B-3CD6-440C-A150-9AF909D64E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05B0B8-7D36-4E75-82E6-A159B37DF7AD}">
      <dgm:prSet/>
      <dgm:spPr>
        <a:solidFill>
          <a:schemeClr val="accent3"/>
        </a:solidFill>
      </dgm:spPr>
      <dgm:t>
        <a:bodyPr/>
        <a:lstStyle/>
        <a:p>
          <a:pPr rtl="0"/>
          <a:r>
            <a:rPr lang="en-US" b="1" baseline="0" dirty="0" err="1" smtClean="0"/>
            <a:t>Mengapa</a:t>
          </a:r>
          <a:r>
            <a:rPr lang="en-US" b="1" baseline="0" dirty="0" smtClean="0"/>
            <a:t> </a:t>
          </a:r>
          <a:r>
            <a:rPr lang="en-US" b="1" baseline="0" dirty="0" err="1" smtClean="0"/>
            <a:t>susah</a:t>
          </a:r>
          <a:r>
            <a:rPr lang="en-US" b="1" baseline="0" dirty="0" smtClean="0"/>
            <a:t> </a:t>
          </a:r>
          <a:r>
            <a:rPr lang="en-US" b="1" baseline="0" dirty="0" err="1" smtClean="0"/>
            <a:t>untuk</a:t>
          </a:r>
          <a:r>
            <a:rPr lang="en-US" b="1" baseline="0" dirty="0" smtClean="0"/>
            <a:t> </a:t>
          </a:r>
          <a:r>
            <a:rPr lang="en-US" b="1" baseline="0" dirty="0" err="1" smtClean="0"/>
            <a:t>berhenti</a:t>
          </a:r>
          <a:r>
            <a:rPr lang="en-US" b="1" baseline="0" dirty="0" smtClean="0"/>
            <a:t>?</a:t>
          </a:r>
          <a:br>
            <a:rPr lang="en-US" b="1" baseline="0" dirty="0" smtClean="0"/>
          </a:br>
          <a:endParaRPr lang="en-US" b="1" baseline="0" dirty="0"/>
        </a:p>
      </dgm:t>
    </dgm:pt>
    <dgm:pt modelId="{861F42F7-F142-4CBF-8FED-10A9CC5683D6}" type="parTrans" cxnId="{E1C3772C-BFB7-4BCB-9E2A-F95AD1DF2F48}">
      <dgm:prSet/>
      <dgm:spPr/>
      <dgm:t>
        <a:bodyPr/>
        <a:lstStyle/>
        <a:p>
          <a:endParaRPr lang="en-US"/>
        </a:p>
      </dgm:t>
    </dgm:pt>
    <dgm:pt modelId="{D2C7CE06-61AF-489B-B179-5D67825E250A}" type="sibTrans" cxnId="{E1C3772C-BFB7-4BCB-9E2A-F95AD1DF2F48}">
      <dgm:prSet/>
      <dgm:spPr/>
      <dgm:t>
        <a:bodyPr/>
        <a:lstStyle/>
        <a:p>
          <a:endParaRPr lang="en-US"/>
        </a:p>
      </dgm:t>
    </dgm:pt>
    <dgm:pt modelId="{D2DFD110-36FE-4EB2-B6E1-EACB693FE5E6}" type="pres">
      <dgm:prSet presAssocID="{2951051B-3CD6-440C-A150-9AF909D64E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E6F1D0-8B48-41CD-B43C-F0C8131A5C72}" type="pres">
      <dgm:prSet presAssocID="{2905B0B8-7D36-4E75-82E6-A159B37DF7A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C3772C-BFB7-4BCB-9E2A-F95AD1DF2F48}" srcId="{2951051B-3CD6-440C-A150-9AF909D64E40}" destId="{2905B0B8-7D36-4E75-82E6-A159B37DF7AD}" srcOrd="0" destOrd="0" parTransId="{861F42F7-F142-4CBF-8FED-10A9CC5683D6}" sibTransId="{D2C7CE06-61AF-489B-B179-5D67825E250A}"/>
    <dgm:cxn modelId="{FF6583CE-C2BC-4440-A74A-F70E017AE475}" type="presOf" srcId="{2905B0B8-7D36-4E75-82E6-A159B37DF7AD}" destId="{73E6F1D0-8B48-41CD-B43C-F0C8131A5C72}" srcOrd="0" destOrd="0" presId="urn:microsoft.com/office/officeart/2005/8/layout/vList2"/>
    <dgm:cxn modelId="{53D1F459-F31E-4B8F-AEA4-94C223A16991}" type="presOf" srcId="{2951051B-3CD6-440C-A150-9AF909D64E40}" destId="{D2DFD110-36FE-4EB2-B6E1-EACB693FE5E6}" srcOrd="0" destOrd="0" presId="urn:microsoft.com/office/officeart/2005/8/layout/vList2"/>
    <dgm:cxn modelId="{7E7FDD1B-61CA-44F4-8F6F-0537A836D438}" type="presParOf" srcId="{D2DFD110-36FE-4EB2-B6E1-EACB693FE5E6}" destId="{73E6F1D0-8B48-41CD-B43C-F0C8131A5C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E3B61F6-7A9C-480B-AC29-CF2D932BB976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118DFAE6-73B5-4DF2-86FF-AE2F5C31C1C2}">
      <dgm:prSet/>
      <dgm:spPr/>
      <dgm:t>
        <a:bodyPr/>
        <a:lstStyle/>
        <a:p>
          <a:pPr rtl="0"/>
          <a:r>
            <a:rPr lang="en-US" baseline="0" dirty="0" err="1" smtClean="0"/>
            <a:t>Nikotine</a:t>
          </a:r>
          <a:r>
            <a:rPr lang="en-US" baseline="0" dirty="0" smtClean="0"/>
            <a:t> </a:t>
          </a:r>
          <a:r>
            <a:rPr lang="en-US" baseline="0" dirty="0" err="1" smtClean="0"/>
            <a:t>dalam</a:t>
          </a:r>
          <a:r>
            <a:rPr lang="en-US" baseline="0" dirty="0" smtClean="0"/>
            <a:t> </a:t>
          </a:r>
          <a:r>
            <a:rPr lang="en-US" baseline="0" dirty="0" err="1" smtClean="0"/>
            <a:t>tembakau</a:t>
          </a:r>
          <a:r>
            <a:rPr lang="en-US" baseline="0" dirty="0" smtClean="0"/>
            <a:t> </a:t>
          </a:r>
          <a:r>
            <a:rPr lang="en-US" baseline="0" dirty="0" err="1" smtClean="0"/>
            <a:t>menyebabkan</a:t>
          </a:r>
          <a:r>
            <a:rPr lang="en-US" baseline="0" dirty="0" smtClean="0"/>
            <a:t> </a:t>
          </a:r>
          <a:r>
            <a:rPr lang="en-US" baseline="0" dirty="0" err="1" smtClean="0"/>
            <a:t>ketagihan</a:t>
          </a:r>
          <a:r>
            <a:rPr lang="en-US" baseline="0" dirty="0" smtClean="0"/>
            <a:t> </a:t>
          </a:r>
          <a:endParaRPr lang="en-US" dirty="0"/>
        </a:p>
      </dgm:t>
    </dgm:pt>
    <dgm:pt modelId="{27FF83F1-9A1D-4374-ABD3-5CFB542708B4}" type="parTrans" cxnId="{668ABCD2-3C36-4949-AA71-0FD64F612B57}">
      <dgm:prSet/>
      <dgm:spPr/>
      <dgm:t>
        <a:bodyPr/>
        <a:lstStyle/>
        <a:p>
          <a:endParaRPr lang="en-US"/>
        </a:p>
      </dgm:t>
    </dgm:pt>
    <dgm:pt modelId="{2DE8ABDB-F64F-4EA8-9CE6-1B6EB2996104}" type="sibTrans" cxnId="{668ABCD2-3C36-4949-AA71-0FD64F612B57}">
      <dgm:prSet/>
      <dgm:spPr/>
      <dgm:t>
        <a:bodyPr/>
        <a:lstStyle/>
        <a:p>
          <a:endParaRPr lang="en-US"/>
        </a:p>
      </dgm:t>
    </dgm:pt>
    <dgm:pt modelId="{20F0C3D6-2F96-4675-AE3E-2EEC67A1C72D}">
      <dgm:prSet/>
      <dgm:spPr/>
      <dgm:t>
        <a:bodyPr/>
        <a:lstStyle/>
        <a:p>
          <a:pPr rtl="0"/>
          <a:r>
            <a:rPr lang="en-US" baseline="0" dirty="0" err="1" smtClean="0"/>
            <a:t>Kesan</a:t>
          </a:r>
          <a:r>
            <a:rPr lang="en-US" baseline="0" dirty="0" smtClean="0"/>
            <a:t> </a:t>
          </a:r>
          <a:r>
            <a:rPr lang="en-US" baseline="0" dirty="0" err="1" smtClean="0"/>
            <a:t>merokok</a:t>
          </a:r>
          <a:r>
            <a:rPr lang="en-US" baseline="0" dirty="0" smtClean="0"/>
            <a:t> yang </a:t>
          </a:r>
          <a:r>
            <a:rPr lang="en-US" baseline="0" dirty="0" err="1" smtClean="0"/>
            <a:t>menyeronokkan</a:t>
          </a:r>
          <a:endParaRPr lang="en-US" baseline="0" dirty="0"/>
        </a:p>
      </dgm:t>
    </dgm:pt>
    <dgm:pt modelId="{BCCC9DA4-613F-4D8F-82D6-8C654E686C25}" type="parTrans" cxnId="{5EE99D2C-15E4-481F-9CBF-D0A71677739C}">
      <dgm:prSet/>
      <dgm:spPr/>
      <dgm:t>
        <a:bodyPr/>
        <a:lstStyle/>
        <a:p>
          <a:endParaRPr lang="en-US"/>
        </a:p>
      </dgm:t>
    </dgm:pt>
    <dgm:pt modelId="{D2B655D7-CE7D-4063-89C1-FF02F6D11C48}" type="sibTrans" cxnId="{5EE99D2C-15E4-481F-9CBF-D0A71677739C}">
      <dgm:prSet/>
      <dgm:spPr/>
      <dgm:t>
        <a:bodyPr/>
        <a:lstStyle/>
        <a:p>
          <a:endParaRPr lang="en-US"/>
        </a:p>
      </dgm:t>
    </dgm:pt>
    <dgm:pt modelId="{34E72AA1-214D-4FCA-8562-20221FDC4D87}" type="pres">
      <dgm:prSet presAssocID="{1E3B61F6-7A9C-480B-AC29-CF2D932BB97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CEF060-B781-4382-9B23-AF6E7E7A3A38}" type="pres">
      <dgm:prSet presAssocID="{118DFAE6-73B5-4DF2-86FF-AE2F5C31C1C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949D4-AFC2-44F3-9D49-513667AC1DB6}" type="pres">
      <dgm:prSet presAssocID="{2DE8ABDB-F64F-4EA8-9CE6-1B6EB299610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D72FEDF-6DA1-4C4F-9B14-F3E6526F58B3}" type="pres">
      <dgm:prSet presAssocID="{2DE8ABDB-F64F-4EA8-9CE6-1B6EB299610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A772BF1F-5F35-4305-A7FB-DC2FF3270A5A}" type="pres">
      <dgm:prSet presAssocID="{20F0C3D6-2F96-4675-AE3E-2EEC67A1C72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278C6-9931-4531-8A8B-EF0EF990C8A0}" type="pres">
      <dgm:prSet presAssocID="{D2B655D7-CE7D-4063-89C1-FF02F6D11C4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B7606D73-69BA-4720-85AE-D08BA583D98F}" type="pres">
      <dgm:prSet presAssocID="{D2B655D7-CE7D-4063-89C1-FF02F6D11C48}" presName="connectorText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05DAF417-0839-4651-B7CF-330CBDAF49B5}" type="presOf" srcId="{2DE8ABDB-F64F-4EA8-9CE6-1B6EB2996104}" destId="{0D72FEDF-6DA1-4C4F-9B14-F3E6526F58B3}" srcOrd="1" destOrd="0" presId="urn:microsoft.com/office/officeart/2005/8/layout/cycle2"/>
    <dgm:cxn modelId="{A5C85251-C2C9-4EDF-B2E3-11AD4C1316CD}" type="presOf" srcId="{118DFAE6-73B5-4DF2-86FF-AE2F5C31C1C2}" destId="{CACEF060-B781-4382-9B23-AF6E7E7A3A38}" srcOrd="0" destOrd="0" presId="urn:microsoft.com/office/officeart/2005/8/layout/cycle2"/>
    <dgm:cxn modelId="{E164901D-23A8-4A21-AF25-07E0A2B89419}" type="presOf" srcId="{1E3B61F6-7A9C-480B-AC29-CF2D932BB976}" destId="{34E72AA1-214D-4FCA-8562-20221FDC4D87}" srcOrd="0" destOrd="0" presId="urn:microsoft.com/office/officeart/2005/8/layout/cycle2"/>
    <dgm:cxn modelId="{668ABCD2-3C36-4949-AA71-0FD64F612B57}" srcId="{1E3B61F6-7A9C-480B-AC29-CF2D932BB976}" destId="{118DFAE6-73B5-4DF2-86FF-AE2F5C31C1C2}" srcOrd="0" destOrd="0" parTransId="{27FF83F1-9A1D-4374-ABD3-5CFB542708B4}" sibTransId="{2DE8ABDB-F64F-4EA8-9CE6-1B6EB2996104}"/>
    <dgm:cxn modelId="{64D6391B-DE2C-4F21-AC44-5A3C9379A9F1}" type="presOf" srcId="{2DE8ABDB-F64F-4EA8-9CE6-1B6EB2996104}" destId="{CB6949D4-AFC2-44F3-9D49-513667AC1DB6}" srcOrd="0" destOrd="0" presId="urn:microsoft.com/office/officeart/2005/8/layout/cycle2"/>
    <dgm:cxn modelId="{D878A8A9-2CEB-437D-AABB-A6A0B7C73617}" type="presOf" srcId="{D2B655D7-CE7D-4063-89C1-FF02F6D11C48}" destId="{746278C6-9931-4531-8A8B-EF0EF990C8A0}" srcOrd="0" destOrd="0" presId="urn:microsoft.com/office/officeart/2005/8/layout/cycle2"/>
    <dgm:cxn modelId="{887D3C21-FD8A-474A-9E0F-6EDD876283C4}" type="presOf" srcId="{20F0C3D6-2F96-4675-AE3E-2EEC67A1C72D}" destId="{A772BF1F-5F35-4305-A7FB-DC2FF3270A5A}" srcOrd="0" destOrd="0" presId="urn:microsoft.com/office/officeart/2005/8/layout/cycle2"/>
    <dgm:cxn modelId="{5EE99D2C-15E4-481F-9CBF-D0A71677739C}" srcId="{1E3B61F6-7A9C-480B-AC29-CF2D932BB976}" destId="{20F0C3D6-2F96-4675-AE3E-2EEC67A1C72D}" srcOrd="1" destOrd="0" parTransId="{BCCC9DA4-613F-4D8F-82D6-8C654E686C25}" sibTransId="{D2B655D7-CE7D-4063-89C1-FF02F6D11C48}"/>
    <dgm:cxn modelId="{ED67F6C0-9999-4FD0-8867-FA71DF4C345C}" type="presOf" srcId="{D2B655D7-CE7D-4063-89C1-FF02F6D11C48}" destId="{B7606D73-69BA-4720-85AE-D08BA583D98F}" srcOrd="1" destOrd="0" presId="urn:microsoft.com/office/officeart/2005/8/layout/cycle2"/>
    <dgm:cxn modelId="{25A88243-47D0-475B-B6F5-CA51867980CB}" type="presParOf" srcId="{34E72AA1-214D-4FCA-8562-20221FDC4D87}" destId="{CACEF060-B781-4382-9B23-AF6E7E7A3A38}" srcOrd="0" destOrd="0" presId="urn:microsoft.com/office/officeart/2005/8/layout/cycle2"/>
    <dgm:cxn modelId="{174DD4E7-31B6-4AF4-BA11-827ADF0FA7E5}" type="presParOf" srcId="{34E72AA1-214D-4FCA-8562-20221FDC4D87}" destId="{CB6949D4-AFC2-44F3-9D49-513667AC1DB6}" srcOrd="1" destOrd="0" presId="urn:microsoft.com/office/officeart/2005/8/layout/cycle2"/>
    <dgm:cxn modelId="{72D0D002-2157-45D1-802A-D3E6193D7041}" type="presParOf" srcId="{CB6949D4-AFC2-44F3-9D49-513667AC1DB6}" destId="{0D72FEDF-6DA1-4C4F-9B14-F3E6526F58B3}" srcOrd="0" destOrd="0" presId="urn:microsoft.com/office/officeart/2005/8/layout/cycle2"/>
    <dgm:cxn modelId="{6AB5D317-39E3-47E6-93CB-0148DF605686}" type="presParOf" srcId="{34E72AA1-214D-4FCA-8562-20221FDC4D87}" destId="{A772BF1F-5F35-4305-A7FB-DC2FF3270A5A}" srcOrd="2" destOrd="0" presId="urn:microsoft.com/office/officeart/2005/8/layout/cycle2"/>
    <dgm:cxn modelId="{552D92E8-C967-465B-8FF8-70AC3E223E0C}" type="presParOf" srcId="{34E72AA1-214D-4FCA-8562-20221FDC4D87}" destId="{746278C6-9931-4531-8A8B-EF0EF990C8A0}" srcOrd="3" destOrd="0" presId="urn:microsoft.com/office/officeart/2005/8/layout/cycle2"/>
    <dgm:cxn modelId="{29701870-750F-4DB1-BC6B-D1649A7B4B31}" type="presParOf" srcId="{746278C6-9931-4531-8A8B-EF0EF990C8A0}" destId="{B7606D73-69BA-4720-85AE-D08BA583D98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46A69C8-D287-4E76-917C-4A97CFE31FE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07F76A-F9A0-4F9A-A178-D25E69D91E4F}">
      <dgm:prSet/>
      <dgm:spPr>
        <a:solidFill>
          <a:srgbClr val="92D050"/>
        </a:solidFill>
      </dgm:spPr>
      <dgm:t>
        <a:bodyPr/>
        <a:lstStyle/>
        <a:p>
          <a:pPr rtl="0"/>
          <a:r>
            <a:rPr lang="en-US" b="1" baseline="0" dirty="0" err="1" smtClean="0"/>
            <a:t>Mengapa</a:t>
          </a:r>
          <a:r>
            <a:rPr lang="en-US" b="1" baseline="0" dirty="0" smtClean="0"/>
            <a:t> </a:t>
          </a:r>
          <a:r>
            <a:rPr lang="en-US" b="1" baseline="0" dirty="0" err="1" smtClean="0"/>
            <a:t>susah</a:t>
          </a:r>
          <a:r>
            <a:rPr lang="en-US" b="1" baseline="0" dirty="0" smtClean="0"/>
            <a:t> </a:t>
          </a:r>
          <a:r>
            <a:rPr lang="en-US" b="1" baseline="0" dirty="0" err="1" smtClean="0"/>
            <a:t>untuk</a:t>
          </a:r>
          <a:r>
            <a:rPr lang="en-US" b="1" baseline="0" dirty="0" smtClean="0"/>
            <a:t> </a:t>
          </a:r>
          <a:r>
            <a:rPr lang="en-US" b="1" baseline="0" dirty="0" err="1" smtClean="0"/>
            <a:t>berhenti</a:t>
          </a:r>
          <a:r>
            <a:rPr lang="en-US" b="1" baseline="0" dirty="0" smtClean="0"/>
            <a:t>?</a:t>
          </a:r>
          <a:br>
            <a:rPr lang="en-US" b="1" baseline="0" dirty="0" smtClean="0"/>
          </a:br>
          <a:endParaRPr lang="en-US" b="1" baseline="0" dirty="0"/>
        </a:p>
      </dgm:t>
    </dgm:pt>
    <dgm:pt modelId="{9F04C11C-23C1-4145-A824-CED8087C6277}" type="parTrans" cxnId="{C413DDF6-6E1D-4801-9160-61A39BB3BD17}">
      <dgm:prSet/>
      <dgm:spPr/>
      <dgm:t>
        <a:bodyPr/>
        <a:lstStyle/>
        <a:p>
          <a:endParaRPr lang="en-US"/>
        </a:p>
      </dgm:t>
    </dgm:pt>
    <dgm:pt modelId="{9C851113-0F23-4127-9D89-431101F532CE}" type="sibTrans" cxnId="{C413DDF6-6E1D-4801-9160-61A39BB3BD17}">
      <dgm:prSet/>
      <dgm:spPr/>
      <dgm:t>
        <a:bodyPr/>
        <a:lstStyle/>
        <a:p>
          <a:endParaRPr lang="en-US"/>
        </a:p>
      </dgm:t>
    </dgm:pt>
    <dgm:pt modelId="{7DBE7E50-909B-4074-8141-97EA2F036F22}" type="pres">
      <dgm:prSet presAssocID="{F46A69C8-D287-4E76-917C-4A97CFE31F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7A5E09-60B1-43F5-BCD4-FB8D1903F150}" type="pres">
      <dgm:prSet presAssocID="{4E07F76A-F9A0-4F9A-A178-D25E69D91E4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565888-620C-4BBB-8A77-F2CD2587F8F3}" type="presOf" srcId="{F46A69C8-D287-4E76-917C-4A97CFE31FE4}" destId="{7DBE7E50-909B-4074-8141-97EA2F036F22}" srcOrd="0" destOrd="0" presId="urn:microsoft.com/office/officeart/2005/8/layout/vList2"/>
    <dgm:cxn modelId="{07809B9D-97CE-4EB8-9EBB-E52F82B8C947}" type="presOf" srcId="{4E07F76A-F9A0-4F9A-A178-D25E69D91E4F}" destId="{CB7A5E09-60B1-43F5-BCD4-FB8D1903F150}" srcOrd="0" destOrd="0" presId="urn:microsoft.com/office/officeart/2005/8/layout/vList2"/>
    <dgm:cxn modelId="{C413DDF6-6E1D-4801-9160-61A39BB3BD17}" srcId="{F46A69C8-D287-4E76-917C-4A97CFE31FE4}" destId="{4E07F76A-F9A0-4F9A-A178-D25E69D91E4F}" srcOrd="0" destOrd="0" parTransId="{9F04C11C-23C1-4145-A824-CED8087C6277}" sibTransId="{9C851113-0F23-4127-9D89-431101F532CE}"/>
    <dgm:cxn modelId="{AB4D36F2-2476-4954-975A-CF43E5998CF3}" type="presParOf" srcId="{7DBE7E50-909B-4074-8141-97EA2F036F22}" destId="{CB7A5E09-60B1-43F5-BCD4-FB8D1903F1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12690C-5E61-4B0D-9A6E-B9A550F79548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414C854-0769-45C9-92FD-15C571C5F988}">
      <dgm:prSet/>
      <dgm:spPr/>
      <dgm:t>
        <a:bodyPr/>
        <a:lstStyle/>
        <a:p>
          <a:pPr rtl="0"/>
          <a:r>
            <a:rPr lang="en-US" b="1" baseline="0" dirty="0" smtClean="0"/>
            <a:t>FAKTA MEROKOK</a:t>
          </a:r>
          <a:endParaRPr lang="en-US" b="1" baseline="0" dirty="0"/>
        </a:p>
      </dgm:t>
    </dgm:pt>
    <dgm:pt modelId="{6496FD19-7B5C-4F05-B57D-AD29442407AE}" type="parTrans" cxnId="{73F96D27-6A53-4991-9ACC-24C19568226A}">
      <dgm:prSet/>
      <dgm:spPr/>
      <dgm:t>
        <a:bodyPr/>
        <a:lstStyle/>
        <a:p>
          <a:endParaRPr lang="en-US"/>
        </a:p>
      </dgm:t>
    </dgm:pt>
    <dgm:pt modelId="{21BC86AE-AFE4-4048-B443-46FA92CE93BF}" type="sibTrans" cxnId="{73F96D27-6A53-4991-9ACC-24C19568226A}">
      <dgm:prSet/>
      <dgm:spPr/>
      <dgm:t>
        <a:bodyPr/>
        <a:lstStyle/>
        <a:p>
          <a:endParaRPr lang="en-US"/>
        </a:p>
      </dgm:t>
    </dgm:pt>
    <dgm:pt modelId="{EB0F674F-F20D-4AF0-8FF0-A451BB1D040C}" type="pres">
      <dgm:prSet presAssocID="{D012690C-5E61-4B0D-9A6E-B9A550F795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7B5FE6-F770-4851-B444-C6738806A493}" type="pres">
      <dgm:prSet presAssocID="{8414C854-0769-45C9-92FD-15C571C5F98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CE5FF7-2478-4415-8D3B-1B73A1BF7840}" type="presOf" srcId="{8414C854-0769-45C9-92FD-15C571C5F988}" destId="{327B5FE6-F770-4851-B444-C6738806A493}" srcOrd="0" destOrd="0" presId="urn:microsoft.com/office/officeart/2005/8/layout/vList2"/>
    <dgm:cxn modelId="{73F96D27-6A53-4991-9ACC-24C19568226A}" srcId="{D012690C-5E61-4B0D-9A6E-B9A550F79548}" destId="{8414C854-0769-45C9-92FD-15C571C5F988}" srcOrd="0" destOrd="0" parTransId="{6496FD19-7B5C-4F05-B57D-AD29442407AE}" sibTransId="{21BC86AE-AFE4-4048-B443-46FA92CE93BF}"/>
    <dgm:cxn modelId="{A9030A4C-EFCF-4064-8796-F50312D6C584}" type="presOf" srcId="{D012690C-5E61-4B0D-9A6E-B9A550F79548}" destId="{EB0F674F-F20D-4AF0-8FF0-A451BB1D040C}" srcOrd="0" destOrd="0" presId="urn:microsoft.com/office/officeart/2005/8/layout/vList2"/>
    <dgm:cxn modelId="{691E29BD-1392-4A37-95F7-3CAF8A93A066}" type="presParOf" srcId="{EB0F674F-F20D-4AF0-8FF0-A451BB1D040C}" destId="{327B5FE6-F770-4851-B444-C6738806A49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49A01149-981B-40A6-8AF9-459C6D6EEAF1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33CAE4E4-937E-40C9-9066-CDFA2F524542}">
      <dgm:prSet/>
      <dgm:spPr/>
      <dgm:t>
        <a:bodyPr/>
        <a:lstStyle/>
        <a:p>
          <a:pPr rtl="0"/>
          <a:r>
            <a:rPr lang="en-US" baseline="0" dirty="0" err="1" smtClean="0"/>
            <a:t>Merasa</a:t>
          </a:r>
          <a:r>
            <a:rPr lang="en-US" baseline="0" dirty="0" smtClean="0"/>
            <a:t> </a:t>
          </a:r>
          <a:r>
            <a:rPr lang="en-US" baseline="0" dirty="0" err="1" smtClean="0"/>
            <a:t>letih</a:t>
          </a:r>
          <a:r>
            <a:rPr lang="en-US" baseline="0" dirty="0" smtClean="0"/>
            <a:t> </a:t>
          </a:r>
          <a:r>
            <a:rPr lang="en-US" baseline="0" dirty="0" err="1" smtClean="0"/>
            <a:t>dan</a:t>
          </a:r>
          <a:r>
            <a:rPr lang="en-US" baseline="0" dirty="0" smtClean="0"/>
            <a:t> </a:t>
          </a:r>
          <a:r>
            <a:rPr lang="en-US" baseline="0" dirty="0" err="1" smtClean="0"/>
            <a:t>murung</a:t>
          </a:r>
          <a:r>
            <a:rPr lang="en-US" baseline="0" dirty="0" smtClean="0"/>
            <a:t> </a:t>
          </a:r>
          <a:r>
            <a:rPr lang="en-US" baseline="0" dirty="0" err="1" smtClean="0"/>
            <a:t>apabila</a:t>
          </a:r>
          <a:r>
            <a:rPr lang="en-US" baseline="0" dirty="0" smtClean="0"/>
            <a:t> </a:t>
          </a:r>
          <a:r>
            <a:rPr lang="en-US" baseline="0" dirty="0" err="1" smtClean="0"/>
            <a:t>tidak</a:t>
          </a:r>
          <a:r>
            <a:rPr lang="en-US" baseline="0" dirty="0" smtClean="0"/>
            <a:t> </a:t>
          </a:r>
          <a:r>
            <a:rPr lang="en-US" baseline="0" dirty="0" err="1" smtClean="0"/>
            <a:t>merokok</a:t>
          </a:r>
          <a:r>
            <a:rPr lang="en-US" baseline="0" dirty="0" smtClean="0"/>
            <a:t> </a:t>
          </a:r>
          <a:endParaRPr lang="en-US" dirty="0"/>
        </a:p>
      </dgm:t>
    </dgm:pt>
    <dgm:pt modelId="{BB1A4D30-5AFF-4C3C-9A43-73A8AE80386E}" type="parTrans" cxnId="{4B764806-3562-4522-B319-F9402A44344D}">
      <dgm:prSet/>
      <dgm:spPr/>
      <dgm:t>
        <a:bodyPr/>
        <a:lstStyle/>
        <a:p>
          <a:endParaRPr lang="en-US"/>
        </a:p>
      </dgm:t>
    </dgm:pt>
    <dgm:pt modelId="{25015F6E-0FAB-4A64-94D5-B2746E211912}" type="sibTrans" cxnId="{4B764806-3562-4522-B319-F9402A44344D}">
      <dgm:prSet/>
      <dgm:spPr/>
      <dgm:t>
        <a:bodyPr/>
        <a:lstStyle/>
        <a:p>
          <a:endParaRPr lang="en-US"/>
        </a:p>
      </dgm:t>
    </dgm:pt>
    <dgm:pt modelId="{4A9A915E-9FA2-43C8-AC23-DF21E74F85A7}">
      <dgm:prSet/>
      <dgm:spPr/>
      <dgm:t>
        <a:bodyPr/>
        <a:lstStyle/>
        <a:p>
          <a:pPr rtl="0"/>
          <a:r>
            <a:rPr lang="en-US" baseline="0" dirty="0" err="1" smtClean="0"/>
            <a:t>Merasa</a:t>
          </a:r>
          <a:r>
            <a:rPr lang="en-US" baseline="0" dirty="0" smtClean="0"/>
            <a:t> </a:t>
          </a:r>
          <a:r>
            <a:rPr lang="en-US" baseline="0" dirty="0" err="1" smtClean="0"/>
            <a:t>gelisah</a:t>
          </a:r>
          <a:r>
            <a:rPr lang="en-US" baseline="0" dirty="0" smtClean="0"/>
            <a:t> </a:t>
          </a:r>
          <a:r>
            <a:rPr lang="en-US" baseline="0" dirty="0" err="1" smtClean="0"/>
            <a:t>dengan</a:t>
          </a:r>
          <a:r>
            <a:rPr lang="en-US" baseline="0" dirty="0" smtClean="0"/>
            <a:t> </a:t>
          </a:r>
          <a:r>
            <a:rPr lang="en-US" baseline="0" dirty="0" err="1" smtClean="0"/>
            <a:t>gejala</a:t>
          </a:r>
          <a:r>
            <a:rPr lang="en-US" baseline="0" dirty="0" smtClean="0"/>
            <a:t> </a:t>
          </a:r>
          <a:r>
            <a:rPr lang="en-US" baseline="0" dirty="0" err="1" smtClean="0"/>
            <a:t>gian</a:t>
          </a:r>
          <a:r>
            <a:rPr lang="en-US" baseline="0" dirty="0" smtClean="0"/>
            <a:t> yang lain </a:t>
          </a:r>
          <a:endParaRPr lang="en-US" dirty="0"/>
        </a:p>
      </dgm:t>
    </dgm:pt>
    <dgm:pt modelId="{E6BA3BB5-B8C6-4B21-8A4D-9FBF41615FC7}" type="parTrans" cxnId="{A5B99B6A-C4E2-4504-AB52-8ED8014A2338}">
      <dgm:prSet/>
      <dgm:spPr/>
      <dgm:t>
        <a:bodyPr/>
        <a:lstStyle/>
        <a:p>
          <a:endParaRPr lang="en-US"/>
        </a:p>
      </dgm:t>
    </dgm:pt>
    <dgm:pt modelId="{BE3E0707-3DD9-44A9-9AFB-DB2892AB0E0A}" type="sibTrans" cxnId="{A5B99B6A-C4E2-4504-AB52-8ED8014A2338}">
      <dgm:prSet/>
      <dgm:spPr/>
      <dgm:t>
        <a:bodyPr/>
        <a:lstStyle/>
        <a:p>
          <a:endParaRPr lang="en-US"/>
        </a:p>
      </dgm:t>
    </dgm:pt>
    <dgm:pt modelId="{0ECDE2D5-5449-409E-B55B-5EF3925F6825}">
      <dgm:prSet/>
      <dgm:spPr/>
      <dgm:t>
        <a:bodyPr/>
        <a:lstStyle/>
        <a:p>
          <a:pPr rtl="0"/>
          <a:r>
            <a:rPr lang="en-US" baseline="0" dirty="0" err="1" smtClean="0"/>
            <a:t>Mengatasi</a:t>
          </a:r>
          <a:r>
            <a:rPr lang="en-US" baseline="0" dirty="0" smtClean="0"/>
            <a:t> </a:t>
          </a:r>
          <a:r>
            <a:rPr lang="en-US" baseline="0" dirty="0" err="1" smtClean="0"/>
            <a:t>gian</a:t>
          </a:r>
          <a:r>
            <a:rPr lang="en-US" baseline="0" dirty="0" smtClean="0"/>
            <a:t> </a:t>
          </a:r>
          <a:r>
            <a:rPr lang="en-US" baseline="0" dirty="0" err="1" smtClean="0"/>
            <a:t>dan</a:t>
          </a:r>
          <a:r>
            <a:rPr lang="en-US" baseline="0" dirty="0" smtClean="0"/>
            <a:t> </a:t>
          </a:r>
          <a:r>
            <a:rPr lang="en-US" baseline="0" dirty="0" err="1" smtClean="0"/>
            <a:t>keinginan</a:t>
          </a:r>
          <a:r>
            <a:rPr lang="en-US" baseline="0" dirty="0" smtClean="0"/>
            <a:t> </a:t>
          </a:r>
          <a:r>
            <a:rPr lang="en-US" baseline="0" dirty="0" err="1" smtClean="0"/>
            <a:t>merokok</a:t>
          </a:r>
          <a:endParaRPr lang="en-US" dirty="0"/>
        </a:p>
      </dgm:t>
    </dgm:pt>
    <dgm:pt modelId="{1901DC32-5AFE-402E-B000-264DDB3CB6FA}" type="parTrans" cxnId="{C285D294-739C-4B59-AC5F-18B6DDDD5D86}">
      <dgm:prSet/>
      <dgm:spPr/>
      <dgm:t>
        <a:bodyPr/>
        <a:lstStyle/>
        <a:p>
          <a:endParaRPr lang="en-US"/>
        </a:p>
      </dgm:t>
    </dgm:pt>
    <dgm:pt modelId="{46BA7CE6-B392-42B5-817F-9FE138E05D32}" type="sibTrans" cxnId="{C285D294-739C-4B59-AC5F-18B6DDDD5D86}">
      <dgm:prSet/>
      <dgm:spPr/>
      <dgm:t>
        <a:bodyPr/>
        <a:lstStyle/>
        <a:p>
          <a:endParaRPr lang="en-US"/>
        </a:p>
      </dgm:t>
    </dgm:pt>
    <dgm:pt modelId="{392B8AF0-F2BA-43E8-9752-B1A07CDEF713}" type="pres">
      <dgm:prSet presAssocID="{49A01149-981B-40A6-8AF9-459C6D6EEA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D026A2-94FE-4F1F-B4B3-1D6306D7A567}" type="pres">
      <dgm:prSet presAssocID="{33CAE4E4-937E-40C9-9066-CDFA2F52454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62960A-1271-4182-9304-F2FF144D1ADE}" type="pres">
      <dgm:prSet presAssocID="{25015F6E-0FAB-4A64-94D5-B2746E211912}" presName="sibTrans" presStyleCnt="0"/>
      <dgm:spPr/>
    </dgm:pt>
    <dgm:pt modelId="{7E7F9626-CE9F-4CA5-82A4-8F515FBB574A}" type="pres">
      <dgm:prSet presAssocID="{4A9A915E-9FA2-43C8-AC23-DF21E74F85A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CA14A-68E3-4750-AF59-36BC31EDD97E}" type="pres">
      <dgm:prSet presAssocID="{BE3E0707-3DD9-44A9-9AFB-DB2892AB0E0A}" presName="sibTrans" presStyleCnt="0"/>
      <dgm:spPr/>
    </dgm:pt>
    <dgm:pt modelId="{3AD512EA-D732-4813-929C-8D682DA4F9D1}" type="pres">
      <dgm:prSet presAssocID="{0ECDE2D5-5449-409E-B55B-5EF3925F682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37BE97-CC88-46A9-84DD-8150C9CA2305}" type="presOf" srcId="{4A9A915E-9FA2-43C8-AC23-DF21E74F85A7}" destId="{7E7F9626-CE9F-4CA5-82A4-8F515FBB574A}" srcOrd="0" destOrd="0" presId="urn:microsoft.com/office/officeart/2005/8/layout/hList6"/>
    <dgm:cxn modelId="{42CB8810-5DCB-4196-A3EA-83E688A32552}" type="presOf" srcId="{0ECDE2D5-5449-409E-B55B-5EF3925F6825}" destId="{3AD512EA-D732-4813-929C-8D682DA4F9D1}" srcOrd="0" destOrd="0" presId="urn:microsoft.com/office/officeart/2005/8/layout/hList6"/>
    <dgm:cxn modelId="{6556AF3B-FEE3-42C0-8E58-F028004815F1}" type="presOf" srcId="{49A01149-981B-40A6-8AF9-459C6D6EEAF1}" destId="{392B8AF0-F2BA-43E8-9752-B1A07CDEF713}" srcOrd="0" destOrd="0" presId="urn:microsoft.com/office/officeart/2005/8/layout/hList6"/>
    <dgm:cxn modelId="{C285D294-739C-4B59-AC5F-18B6DDDD5D86}" srcId="{49A01149-981B-40A6-8AF9-459C6D6EEAF1}" destId="{0ECDE2D5-5449-409E-B55B-5EF3925F6825}" srcOrd="2" destOrd="0" parTransId="{1901DC32-5AFE-402E-B000-264DDB3CB6FA}" sibTransId="{46BA7CE6-B392-42B5-817F-9FE138E05D32}"/>
    <dgm:cxn modelId="{F95562C1-4839-4D78-B6C8-F6280EC4E0ED}" type="presOf" srcId="{33CAE4E4-937E-40C9-9066-CDFA2F524542}" destId="{37D026A2-94FE-4F1F-B4B3-1D6306D7A567}" srcOrd="0" destOrd="0" presId="urn:microsoft.com/office/officeart/2005/8/layout/hList6"/>
    <dgm:cxn modelId="{4B764806-3562-4522-B319-F9402A44344D}" srcId="{49A01149-981B-40A6-8AF9-459C6D6EEAF1}" destId="{33CAE4E4-937E-40C9-9066-CDFA2F524542}" srcOrd="0" destOrd="0" parTransId="{BB1A4D30-5AFF-4C3C-9A43-73A8AE80386E}" sibTransId="{25015F6E-0FAB-4A64-94D5-B2746E211912}"/>
    <dgm:cxn modelId="{A5B99B6A-C4E2-4504-AB52-8ED8014A2338}" srcId="{49A01149-981B-40A6-8AF9-459C6D6EEAF1}" destId="{4A9A915E-9FA2-43C8-AC23-DF21E74F85A7}" srcOrd="1" destOrd="0" parTransId="{E6BA3BB5-B8C6-4B21-8A4D-9FBF41615FC7}" sibTransId="{BE3E0707-3DD9-44A9-9AFB-DB2892AB0E0A}"/>
    <dgm:cxn modelId="{809F5204-14B7-4771-A60D-D9238093B886}" type="presParOf" srcId="{392B8AF0-F2BA-43E8-9752-B1A07CDEF713}" destId="{37D026A2-94FE-4F1F-B4B3-1D6306D7A567}" srcOrd="0" destOrd="0" presId="urn:microsoft.com/office/officeart/2005/8/layout/hList6"/>
    <dgm:cxn modelId="{C9D85B28-9E03-4251-B03A-151B9AF98BDA}" type="presParOf" srcId="{392B8AF0-F2BA-43E8-9752-B1A07CDEF713}" destId="{F162960A-1271-4182-9304-F2FF144D1ADE}" srcOrd="1" destOrd="0" presId="urn:microsoft.com/office/officeart/2005/8/layout/hList6"/>
    <dgm:cxn modelId="{38748538-5D30-4E1D-8BF0-7D2FFE2A4234}" type="presParOf" srcId="{392B8AF0-F2BA-43E8-9752-B1A07CDEF713}" destId="{7E7F9626-CE9F-4CA5-82A4-8F515FBB574A}" srcOrd="2" destOrd="0" presId="urn:microsoft.com/office/officeart/2005/8/layout/hList6"/>
    <dgm:cxn modelId="{0D2A2CC4-1D36-43CB-8683-F2D61E9813C1}" type="presParOf" srcId="{392B8AF0-F2BA-43E8-9752-B1A07CDEF713}" destId="{089CA14A-68E3-4750-AF59-36BC31EDD97E}" srcOrd="3" destOrd="0" presId="urn:microsoft.com/office/officeart/2005/8/layout/hList6"/>
    <dgm:cxn modelId="{B8D8DAAD-E5AF-4339-BE9D-16078C1FA28D}" type="presParOf" srcId="{392B8AF0-F2BA-43E8-9752-B1A07CDEF713}" destId="{3AD512EA-D732-4813-929C-8D682DA4F9D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3D3455CB-2C04-4620-9BA5-41F9F0371A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871780-774E-4982-AE86-5BAAE488261B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en-US" b="1" baseline="0" dirty="0" err="1" smtClean="0"/>
            <a:t>Bagaimana</a:t>
          </a:r>
          <a:r>
            <a:rPr lang="en-US" b="1" baseline="0" dirty="0" smtClean="0"/>
            <a:t> </a:t>
          </a:r>
          <a:r>
            <a:rPr lang="en-US" b="1" baseline="0" dirty="0" err="1" smtClean="0"/>
            <a:t>cara</a:t>
          </a:r>
          <a:r>
            <a:rPr lang="en-US" b="1" baseline="0" dirty="0" smtClean="0"/>
            <a:t> </a:t>
          </a:r>
          <a:r>
            <a:rPr lang="en-US" b="1" baseline="0" dirty="0" err="1" smtClean="0"/>
            <a:t>berhenti</a:t>
          </a:r>
          <a:r>
            <a:rPr lang="en-US" b="1" baseline="0" dirty="0" smtClean="0"/>
            <a:t> </a:t>
          </a:r>
          <a:r>
            <a:rPr lang="en-US" b="1" baseline="0" dirty="0" err="1" smtClean="0"/>
            <a:t>merokok</a:t>
          </a:r>
          <a:r>
            <a:rPr lang="en-US" b="1" baseline="0" dirty="0" smtClean="0"/>
            <a:t>?</a:t>
          </a:r>
          <a:br>
            <a:rPr lang="en-US" b="1" baseline="0" dirty="0" smtClean="0"/>
          </a:br>
          <a:endParaRPr lang="en-US" b="1" baseline="0" dirty="0"/>
        </a:p>
      </dgm:t>
    </dgm:pt>
    <dgm:pt modelId="{A30780CE-BF7B-4B31-A57A-0CFFDA08732A}" type="parTrans" cxnId="{A509CEB4-3FB2-4CED-BCC4-C35FF746C41E}">
      <dgm:prSet/>
      <dgm:spPr/>
      <dgm:t>
        <a:bodyPr/>
        <a:lstStyle/>
        <a:p>
          <a:endParaRPr lang="en-US"/>
        </a:p>
      </dgm:t>
    </dgm:pt>
    <dgm:pt modelId="{CA488097-D36B-4B07-9DE3-9DC613051844}" type="sibTrans" cxnId="{A509CEB4-3FB2-4CED-BCC4-C35FF746C41E}">
      <dgm:prSet/>
      <dgm:spPr/>
      <dgm:t>
        <a:bodyPr/>
        <a:lstStyle/>
        <a:p>
          <a:endParaRPr lang="en-US"/>
        </a:p>
      </dgm:t>
    </dgm:pt>
    <dgm:pt modelId="{3F6B6206-ED90-4005-834A-C754144D37CA}" type="pres">
      <dgm:prSet presAssocID="{3D3455CB-2C04-4620-9BA5-41F9F0371A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34F4B3-CE57-43EF-A7B8-8F375B642C2E}" type="pres">
      <dgm:prSet presAssocID="{B8871780-774E-4982-AE86-5BAAE488261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481BD7-8309-434C-AEC2-AB7735733E78}" type="presOf" srcId="{3D3455CB-2C04-4620-9BA5-41F9F0371A0F}" destId="{3F6B6206-ED90-4005-834A-C754144D37CA}" srcOrd="0" destOrd="0" presId="urn:microsoft.com/office/officeart/2005/8/layout/vList2"/>
    <dgm:cxn modelId="{0CF82DA1-CD98-422E-BA19-8F88E0B6D53D}" type="presOf" srcId="{B8871780-774E-4982-AE86-5BAAE488261B}" destId="{ED34F4B3-CE57-43EF-A7B8-8F375B642C2E}" srcOrd="0" destOrd="0" presId="urn:microsoft.com/office/officeart/2005/8/layout/vList2"/>
    <dgm:cxn modelId="{A509CEB4-3FB2-4CED-BCC4-C35FF746C41E}" srcId="{3D3455CB-2C04-4620-9BA5-41F9F0371A0F}" destId="{B8871780-774E-4982-AE86-5BAAE488261B}" srcOrd="0" destOrd="0" parTransId="{A30780CE-BF7B-4B31-A57A-0CFFDA08732A}" sibTransId="{CA488097-D36B-4B07-9DE3-9DC613051844}"/>
    <dgm:cxn modelId="{DB44E035-313E-46F1-9296-392CD7E56B4D}" type="presParOf" srcId="{3F6B6206-ED90-4005-834A-C754144D37CA}" destId="{ED34F4B3-CE57-43EF-A7B8-8F375B642C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D61AC72-3D47-402B-8604-EF89FFDA1863}" type="doc">
      <dgm:prSet loTypeId="urn:microsoft.com/office/officeart/2005/8/layout/bProcess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4EB0C8F-65FB-4955-A8C9-0A6D3576B9A6}">
      <dgm:prSet/>
      <dgm:spPr/>
      <dgm:t>
        <a:bodyPr/>
        <a:lstStyle/>
        <a:p>
          <a:pPr rtl="0"/>
          <a:r>
            <a:rPr lang="en-US" baseline="0" dirty="0" err="1" smtClean="0">
              <a:solidFill>
                <a:schemeClr val="tx1"/>
              </a:solidFill>
            </a:rPr>
            <a:t>Menyedari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bermasalah</a:t>
          </a:r>
          <a:endParaRPr lang="en-US" dirty="0">
            <a:solidFill>
              <a:schemeClr val="tx1"/>
            </a:solidFill>
          </a:endParaRPr>
        </a:p>
      </dgm:t>
    </dgm:pt>
    <dgm:pt modelId="{CA8F51E8-1B42-4CA5-B722-2382354CB6A2}" type="parTrans" cxnId="{AD590709-9799-4A83-89B3-AE603CD24B5D}">
      <dgm:prSet/>
      <dgm:spPr/>
      <dgm:t>
        <a:bodyPr/>
        <a:lstStyle/>
        <a:p>
          <a:endParaRPr lang="en-US"/>
        </a:p>
      </dgm:t>
    </dgm:pt>
    <dgm:pt modelId="{3AE213A1-58FD-4C03-B53E-9FBA955596F2}" type="sibTrans" cxnId="{AD590709-9799-4A83-89B3-AE603CD24B5D}">
      <dgm:prSet/>
      <dgm:spPr/>
      <dgm:t>
        <a:bodyPr/>
        <a:lstStyle/>
        <a:p>
          <a:endParaRPr lang="en-US"/>
        </a:p>
      </dgm:t>
    </dgm:pt>
    <dgm:pt modelId="{05578471-C2E9-4AEE-8CA5-C66D29936ED9}">
      <dgm:prSet/>
      <dgm:spPr/>
      <dgm:t>
        <a:bodyPr/>
        <a:lstStyle/>
        <a:p>
          <a:pPr rtl="0"/>
          <a:r>
            <a:rPr lang="en-US" baseline="0" dirty="0" err="1" smtClean="0">
              <a:solidFill>
                <a:schemeClr val="tx1"/>
              </a:solidFill>
            </a:rPr>
            <a:t>Membuat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keputusan</a:t>
          </a:r>
          <a:endParaRPr lang="en-US" dirty="0">
            <a:solidFill>
              <a:schemeClr val="tx1"/>
            </a:solidFill>
          </a:endParaRPr>
        </a:p>
      </dgm:t>
    </dgm:pt>
    <dgm:pt modelId="{F9EE05E5-BFFB-41C6-9E1D-104B2D1D467E}" type="parTrans" cxnId="{600B6D66-7BEB-45D9-A8B8-433363C427C9}">
      <dgm:prSet/>
      <dgm:spPr/>
      <dgm:t>
        <a:bodyPr/>
        <a:lstStyle/>
        <a:p>
          <a:endParaRPr lang="en-US"/>
        </a:p>
      </dgm:t>
    </dgm:pt>
    <dgm:pt modelId="{7CC428F4-0177-4437-B0CE-5641A811DE0C}" type="sibTrans" cxnId="{600B6D66-7BEB-45D9-A8B8-433363C427C9}">
      <dgm:prSet/>
      <dgm:spPr/>
      <dgm:t>
        <a:bodyPr/>
        <a:lstStyle/>
        <a:p>
          <a:endParaRPr lang="en-US"/>
        </a:p>
      </dgm:t>
    </dgm:pt>
    <dgm:pt modelId="{197C2BEC-EABB-4A69-B641-1B24D6A3AAFD}">
      <dgm:prSet/>
      <dgm:spPr/>
      <dgm:t>
        <a:bodyPr/>
        <a:lstStyle/>
        <a:p>
          <a:pPr rtl="0"/>
          <a:r>
            <a:rPr lang="en-US" baseline="0" dirty="0" err="1" smtClean="0">
              <a:solidFill>
                <a:schemeClr val="tx1"/>
              </a:solidFill>
            </a:rPr>
            <a:t>Tetapkan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tarikh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berhenti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merokok</a:t>
          </a:r>
          <a:endParaRPr lang="en-US" dirty="0">
            <a:solidFill>
              <a:schemeClr val="tx1"/>
            </a:solidFill>
          </a:endParaRPr>
        </a:p>
      </dgm:t>
    </dgm:pt>
    <dgm:pt modelId="{2703DD81-98FE-46E2-B16F-0A4988DD8795}" type="parTrans" cxnId="{C1AD0B76-9CA2-42D0-9D62-EA6619B99918}">
      <dgm:prSet/>
      <dgm:spPr/>
      <dgm:t>
        <a:bodyPr/>
        <a:lstStyle/>
        <a:p>
          <a:endParaRPr lang="en-US"/>
        </a:p>
      </dgm:t>
    </dgm:pt>
    <dgm:pt modelId="{A2F721F3-840E-4C83-8552-0AC09470C583}" type="sibTrans" cxnId="{C1AD0B76-9CA2-42D0-9D62-EA6619B99918}">
      <dgm:prSet/>
      <dgm:spPr/>
      <dgm:t>
        <a:bodyPr/>
        <a:lstStyle/>
        <a:p>
          <a:endParaRPr lang="en-US"/>
        </a:p>
      </dgm:t>
    </dgm:pt>
    <dgm:pt modelId="{340A3A86-536C-4534-879C-51AB23769123}">
      <dgm:prSet/>
      <dgm:spPr/>
      <dgm:t>
        <a:bodyPr/>
        <a:lstStyle/>
        <a:p>
          <a:pPr rtl="0"/>
          <a:r>
            <a:rPr lang="en-US" baseline="0" dirty="0" err="1" smtClean="0">
              <a:solidFill>
                <a:schemeClr val="tx1"/>
              </a:solidFill>
            </a:rPr>
            <a:t>Elakkan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pengaruh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untuk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merokok</a:t>
          </a:r>
          <a:endParaRPr lang="en-US" dirty="0">
            <a:solidFill>
              <a:schemeClr val="tx1"/>
            </a:solidFill>
          </a:endParaRPr>
        </a:p>
      </dgm:t>
    </dgm:pt>
    <dgm:pt modelId="{3E76DC48-4A3B-442A-B461-0456532614CE}" type="parTrans" cxnId="{9B78C0AE-C83E-423C-9A48-4F3511DE9F38}">
      <dgm:prSet/>
      <dgm:spPr/>
      <dgm:t>
        <a:bodyPr/>
        <a:lstStyle/>
        <a:p>
          <a:endParaRPr lang="en-US"/>
        </a:p>
      </dgm:t>
    </dgm:pt>
    <dgm:pt modelId="{FE21AAF1-34D5-4E22-8538-AFC6808D90D9}" type="sibTrans" cxnId="{9B78C0AE-C83E-423C-9A48-4F3511DE9F38}">
      <dgm:prSet/>
      <dgm:spPr/>
      <dgm:t>
        <a:bodyPr/>
        <a:lstStyle/>
        <a:p>
          <a:endParaRPr lang="en-US"/>
        </a:p>
      </dgm:t>
    </dgm:pt>
    <dgm:pt modelId="{4683E152-74F3-44A0-88D5-35E0B1C18031}">
      <dgm:prSet/>
      <dgm:spPr/>
      <dgm:t>
        <a:bodyPr/>
        <a:lstStyle/>
        <a:p>
          <a:pPr rtl="0"/>
          <a:r>
            <a:rPr lang="en-US" baseline="0" dirty="0" err="1" smtClean="0">
              <a:solidFill>
                <a:schemeClr val="tx1"/>
              </a:solidFill>
            </a:rPr>
            <a:t>Minta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bantuan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dari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rakan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anda</a:t>
          </a:r>
          <a:endParaRPr lang="en-US" dirty="0">
            <a:solidFill>
              <a:schemeClr val="tx1"/>
            </a:solidFill>
          </a:endParaRPr>
        </a:p>
      </dgm:t>
    </dgm:pt>
    <dgm:pt modelId="{BCA67AB1-B78B-4765-BF08-72D721E2294A}" type="parTrans" cxnId="{1D57A689-4B91-46DF-B8BD-983CF62A6377}">
      <dgm:prSet/>
      <dgm:spPr/>
      <dgm:t>
        <a:bodyPr/>
        <a:lstStyle/>
        <a:p>
          <a:endParaRPr lang="en-US"/>
        </a:p>
      </dgm:t>
    </dgm:pt>
    <dgm:pt modelId="{9DCBA822-1ACB-440B-9462-D5E28D0C2187}" type="sibTrans" cxnId="{1D57A689-4B91-46DF-B8BD-983CF62A6377}">
      <dgm:prSet/>
      <dgm:spPr/>
      <dgm:t>
        <a:bodyPr/>
        <a:lstStyle/>
        <a:p>
          <a:endParaRPr lang="en-US"/>
        </a:p>
      </dgm:t>
    </dgm:pt>
    <dgm:pt modelId="{69D675A3-D6C0-4462-8ECC-752151BAD068}" type="pres">
      <dgm:prSet presAssocID="{1D61AC72-3D47-402B-8604-EF89FFDA1863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B46364C9-CD66-43A2-80C6-6E381A40D587}" type="pres">
      <dgm:prSet presAssocID="{C4EB0C8F-65FB-4955-A8C9-0A6D3576B9A6}" presName="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33EAD5-A8FB-418E-B51F-81573E5F46F3}" type="pres">
      <dgm:prSet presAssocID="{3AE213A1-58FD-4C03-B53E-9FBA955596F2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D205B0A-E207-4914-A58A-123D92566204}" type="pres">
      <dgm:prSet presAssocID="{05578471-C2E9-4AEE-8CA5-C66D29936ED9}" presName="middleNode" presStyleCnt="0"/>
      <dgm:spPr/>
    </dgm:pt>
    <dgm:pt modelId="{B58A947D-3276-4784-869D-0140370D5B5C}" type="pres">
      <dgm:prSet presAssocID="{05578471-C2E9-4AEE-8CA5-C66D29936ED9}" presName="padding" presStyleLbl="node1" presStyleIdx="0" presStyleCnt="5"/>
      <dgm:spPr/>
    </dgm:pt>
    <dgm:pt modelId="{1D1BBCD5-74B8-46B6-B55D-6EA5D9753CD8}" type="pres">
      <dgm:prSet presAssocID="{05578471-C2E9-4AEE-8CA5-C66D29936ED9}" presName="shap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5FF1E4-6267-45AA-A043-F5750D12B472}" type="pres">
      <dgm:prSet presAssocID="{7CC428F4-0177-4437-B0CE-5641A811DE0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6E067AA-6178-4246-BBCB-70148C5625ED}" type="pres">
      <dgm:prSet presAssocID="{197C2BEC-EABB-4A69-B641-1B24D6A3AAFD}" presName="middleNode" presStyleCnt="0"/>
      <dgm:spPr/>
    </dgm:pt>
    <dgm:pt modelId="{A126185E-AE07-47ED-B6BE-AF0DD041644E}" type="pres">
      <dgm:prSet presAssocID="{197C2BEC-EABB-4A69-B641-1B24D6A3AAFD}" presName="padding" presStyleLbl="node1" presStyleIdx="1" presStyleCnt="5"/>
      <dgm:spPr/>
    </dgm:pt>
    <dgm:pt modelId="{0903755D-FB52-4ED0-989B-65F246F7C289}" type="pres">
      <dgm:prSet presAssocID="{197C2BEC-EABB-4A69-B641-1B24D6A3AAFD}" presName="shap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884F5-422B-406E-AE90-F908D899A58E}" type="pres">
      <dgm:prSet presAssocID="{A2F721F3-840E-4C83-8552-0AC09470C58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0024089-12F2-41B1-BB55-EEEFD57279A7}" type="pres">
      <dgm:prSet presAssocID="{340A3A86-536C-4534-879C-51AB23769123}" presName="middleNode" presStyleCnt="0"/>
      <dgm:spPr/>
    </dgm:pt>
    <dgm:pt modelId="{AC2C858F-2EF1-4AE1-81EC-E4FC78EF1478}" type="pres">
      <dgm:prSet presAssocID="{340A3A86-536C-4534-879C-51AB23769123}" presName="padding" presStyleLbl="node1" presStyleIdx="2" presStyleCnt="5"/>
      <dgm:spPr/>
    </dgm:pt>
    <dgm:pt modelId="{DF388F06-629D-4E5F-844D-292B4C6C513D}" type="pres">
      <dgm:prSet presAssocID="{340A3A86-536C-4534-879C-51AB23769123}" presName="shap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114B2C-64E9-4C15-9854-23165899BA7F}" type="pres">
      <dgm:prSet presAssocID="{FE21AAF1-34D5-4E22-8538-AFC6808D90D9}" presName="sibTrans" presStyleLbl="sibTrans2D1" presStyleIdx="3" presStyleCnt="4"/>
      <dgm:spPr/>
      <dgm:t>
        <a:bodyPr/>
        <a:lstStyle/>
        <a:p>
          <a:endParaRPr lang="en-US"/>
        </a:p>
      </dgm:t>
    </dgm:pt>
    <dgm:pt modelId="{FE644AB3-C2C8-4F8E-B9AE-8E3A65468FE6}" type="pres">
      <dgm:prSet presAssocID="{4683E152-74F3-44A0-88D5-35E0B1C18031}" presName="las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FF54FE-69CE-488E-AF4D-B7AE7B296A29}" type="presOf" srcId="{4683E152-74F3-44A0-88D5-35E0B1C18031}" destId="{FE644AB3-C2C8-4F8E-B9AE-8E3A65468FE6}" srcOrd="0" destOrd="0" presId="urn:microsoft.com/office/officeart/2005/8/layout/bProcess2"/>
    <dgm:cxn modelId="{48475BEB-BD52-460F-949D-B72B3014D4A4}" type="presOf" srcId="{1D61AC72-3D47-402B-8604-EF89FFDA1863}" destId="{69D675A3-D6C0-4462-8ECC-752151BAD068}" srcOrd="0" destOrd="0" presId="urn:microsoft.com/office/officeart/2005/8/layout/bProcess2"/>
    <dgm:cxn modelId="{9B78C0AE-C83E-423C-9A48-4F3511DE9F38}" srcId="{1D61AC72-3D47-402B-8604-EF89FFDA1863}" destId="{340A3A86-536C-4534-879C-51AB23769123}" srcOrd="3" destOrd="0" parTransId="{3E76DC48-4A3B-442A-B461-0456532614CE}" sibTransId="{FE21AAF1-34D5-4E22-8538-AFC6808D90D9}"/>
    <dgm:cxn modelId="{480DDC74-0DD1-498A-B8EE-88C396A04868}" type="presOf" srcId="{3AE213A1-58FD-4C03-B53E-9FBA955596F2}" destId="{B433EAD5-A8FB-418E-B51F-81573E5F46F3}" srcOrd="0" destOrd="0" presId="urn:microsoft.com/office/officeart/2005/8/layout/bProcess2"/>
    <dgm:cxn modelId="{6E83913E-7A77-4952-9D50-B9BCBA1F3D61}" type="presOf" srcId="{7CC428F4-0177-4437-B0CE-5641A811DE0C}" destId="{555FF1E4-6267-45AA-A043-F5750D12B472}" srcOrd="0" destOrd="0" presId="urn:microsoft.com/office/officeart/2005/8/layout/bProcess2"/>
    <dgm:cxn modelId="{55273676-005E-4345-901A-1D1769BF5B62}" type="presOf" srcId="{A2F721F3-840E-4C83-8552-0AC09470C583}" destId="{74F884F5-422B-406E-AE90-F908D899A58E}" srcOrd="0" destOrd="0" presId="urn:microsoft.com/office/officeart/2005/8/layout/bProcess2"/>
    <dgm:cxn modelId="{1D57A689-4B91-46DF-B8BD-983CF62A6377}" srcId="{1D61AC72-3D47-402B-8604-EF89FFDA1863}" destId="{4683E152-74F3-44A0-88D5-35E0B1C18031}" srcOrd="4" destOrd="0" parTransId="{BCA67AB1-B78B-4765-BF08-72D721E2294A}" sibTransId="{9DCBA822-1ACB-440B-9462-D5E28D0C2187}"/>
    <dgm:cxn modelId="{F302ADB7-0A66-47B0-A741-4ACC611A0C90}" type="presOf" srcId="{197C2BEC-EABB-4A69-B641-1B24D6A3AAFD}" destId="{0903755D-FB52-4ED0-989B-65F246F7C289}" srcOrd="0" destOrd="0" presId="urn:microsoft.com/office/officeart/2005/8/layout/bProcess2"/>
    <dgm:cxn modelId="{600B6D66-7BEB-45D9-A8B8-433363C427C9}" srcId="{1D61AC72-3D47-402B-8604-EF89FFDA1863}" destId="{05578471-C2E9-4AEE-8CA5-C66D29936ED9}" srcOrd="1" destOrd="0" parTransId="{F9EE05E5-BFFB-41C6-9E1D-104B2D1D467E}" sibTransId="{7CC428F4-0177-4437-B0CE-5641A811DE0C}"/>
    <dgm:cxn modelId="{AD590709-9799-4A83-89B3-AE603CD24B5D}" srcId="{1D61AC72-3D47-402B-8604-EF89FFDA1863}" destId="{C4EB0C8F-65FB-4955-A8C9-0A6D3576B9A6}" srcOrd="0" destOrd="0" parTransId="{CA8F51E8-1B42-4CA5-B722-2382354CB6A2}" sibTransId="{3AE213A1-58FD-4C03-B53E-9FBA955596F2}"/>
    <dgm:cxn modelId="{7D72268F-6229-4BEB-870C-3C38BBAD5E3A}" type="presOf" srcId="{05578471-C2E9-4AEE-8CA5-C66D29936ED9}" destId="{1D1BBCD5-74B8-46B6-B55D-6EA5D9753CD8}" srcOrd="0" destOrd="0" presId="urn:microsoft.com/office/officeart/2005/8/layout/bProcess2"/>
    <dgm:cxn modelId="{C1AD0B76-9CA2-42D0-9D62-EA6619B99918}" srcId="{1D61AC72-3D47-402B-8604-EF89FFDA1863}" destId="{197C2BEC-EABB-4A69-B641-1B24D6A3AAFD}" srcOrd="2" destOrd="0" parTransId="{2703DD81-98FE-46E2-B16F-0A4988DD8795}" sibTransId="{A2F721F3-840E-4C83-8552-0AC09470C583}"/>
    <dgm:cxn modelId="{8E62055B-AA72-4AB7-B25B-C42AB0AD10E8}" type="presOf" srcId="{FE21AAF1-34D5-4E22-8538-AFC6808D90D9}" destId="{D5114B2C-64E9-4C15-9854-23165899BA7F}" srcOrd="0" destOrd="0" presId="urn:microsoft.com/office/officeart/2005/8/layout/bProcess2"/>
    <dgm:cxn modelId="{2D8189B0-F62C-4BD0-A04F-404D9BD1DFC7}" type="presOf" srcId="{C4EB0C8F-65FB-4955-A8C9-0A6D3576B9A6}" destId="{B46364C9-CD66-43A2-80C6-6E381A40D587}" srcOrd="0" destOrd="0" presId="urn:microsoft.com/office/officeart/2005/8/layout/bProcess2"/>
    <dgm:cxn modelId="{E064C8C6-BAA3-4CD0-BAD7-DA89F81B5D51}" type="presOf" srcId="{340A3A86-536C-4534-879C-51AB23769123}" destId="{DF388F06-629D-4E5F-844D-292B4C6C513D}" srcOrd="0" destOrd="0" presId="urn:microsoft.com/office/officeart/2005/8/layout/bProcess2"/>
    <dgm:cxn modelId="{AA0834D0-C148-476F-BF7C-0F9275C77FB4}" type="presParOf" srcId="{69D675A3-D6C0-4462-8ECC-752151BAD068}" destId="{B46364C9-CD66-43A2-80C6-6E381A40D587}" srcOrd="0" destOrd="0" presId="urn:microsoft.com/office/officeart/2005/8/layout/bProcess2"/>
    <dgm:cxn modelId="{00CCC049-2BB7-4154-83F0-8917693660DD}" type="presParOf" srcId="{69D675A3-D6C0-4462-8ECC-752151BAD068}" destId="{B433EAD5-A8FB-418E-B51F-81573E5F46F3}" srcOrd="1" destOrd="0" presId="urn:microsoft.com/office/officeart/2005/8/layout/bProcess2"/>
    <dgm:cxn modelId="{5B4D9D77-C95C-485F-9D62-5EF9090FF1D5}" type="presParOf" srcId="{69D675A3-D6C0-4462-8ECC-752151BAD068}" destId="{ED205B0A-E207-4914-A58A-123D92566204}" srcOrd="2" destOrd="0" presId="urn:microsoft.com/office/officeart/2005/8/layout/bProcess2"/>
    <dgm:cxn modelId="{E4C50433-8892-4881-9144-AA5D77AED53D}" type="presParOf" srcId="{ED205B0A-E207-4914-A58A-123D92566204}" destId="{B58A947D-3276-4784-869D-0140370D5B5C}" srcOrd="0" destOrd="0" presId="urn:microsoft.com/office/officeart/2005/8/layout/bProcess2"/>
    <dgm:cxn modelId="{6431B7D5-C539-4FBC-AFEB-389E7799C369}" type="presParOf" srcId="{ED205B0A-E207-4914-A58A-123D92566204}" destId="{1D1BBCD5-74B8-46B6-B55D-6EA5D9753CD8}" srcOrd="1" destOrd="0" presId="urn:microsoft.com/office/officeart/2005/8/layout/bProcess2"/>
    <dgm:cxn modelId="{1C36A942-CDE3-4141-986A-51D8EF877853}" type="presParOf" srcId="{69D675A3-D6C0-4462-8ECC-752151BAD068}" destId="{555FF1E4-6267-45AA-A043-F5750D12B472}" srcOrd="3" destOrd="0" presId="urn:microsoft.com/office/officeart/2005/8/layout/bProcess2"/>
    <dgm:cxn modelId="{B593E7C2-3B8E-4B82-8ABC-F0180D627088}" type="presParOf" srcId="{69D675A3-D6C0-4462-8ECC-752151BAD068}" destId="{C6E067AA-6178-4246-BBCB-70148C5625ED}" srcOrd="4" destOrd="0" presId="urn:microsoft.com/office/officeart/2005/8/layout/bProcess2"/>
    <dgm:cxn modelId="{D0863533-485C-4C7D-972A-D882823719FA}" type="presParOf" srcId="{C6E067AA-6178-4246-BBCB-70148C5625ED}" destId="{A126185E-AE07-47ED-B6BE-AF0DD041644E}" srcOrd="0" destOrd="0" presId="urn:microsoft.com/office/officeart/2005/8/layout/bProcess2"/>
    <dgm:cxn modelId="{905D93F8-619E-4A9A-B479-F481C0B8E7AD}" type="presParOf" srcId="{C6E067AA-6178-4246-BBCB-70148C5625ED}" destId="{0903755D-FB52-4ED0-989B-65F246F7C289}" srcOrd="1" destOrd="0" presId="urn:microsoft.com/office/officeart/2005/8/layout/bProcess2"/>
    <dgm:cxn modelId="{39EB2EEF-8A9D-4686-AFE8-4001AAACC813}" type="presParOf" srcId="{69D675A3-D6C0-4462-8ECC-752151BAD068}" destId="{74F884F5-422B-406E-AE90-F908D899A58E}" srcOrd="5" destOrd="0" presId="urn:microsoft.com/office/officeart/2005/8/layout/bProcess2"/>
    <dgm:cxn modelId="{3C044DA5-332B-49C4-A20A-6B8EF81B967A}" type="presParOf" srcId="{69D675A3-D6C0-4462-8ECC-752151BAD068}" destId="{20024089-12F2-41B1-BB55-EEEFD57279A7}" srcOrd="6" destOrd="0" presId="urn:microsoft.com/office/officeart/2005/8/layout/bProcess2"/>
    <dgm:cxn modelId="{2EED6055-7C77-45C7-BCEB-FAE2019DD67B}" type="presParOf" srcId="{20024089-12F2-41B1-BB55-EEEFD57279A7}" destId="{AC2C858F-2EF1-4AE1-81EC-E4FC78EF1478}" srcOrd="0" destOrd="0" presId="urn:microsoft.com/office/officeart/2005/8/layout/bProcess2"/>
    <dgm:cxn modelId="{3F09E72D-7753-4D0C-AAD0-260DE6936275}" type="presParOf" srcId="{20024089-12F2-41B1-BB55-EEEFD57279A7}" destId="{DF388F06-629D-4E5F-844D-292B4C6C513D}" srcOrd="1" destOrd="0" presId="urn:microsoft.com/office/officeart/2005/8/layout/bProcess2"/>
    <dgm:cxn modelId="{CD8DE9BC-86D7-407D-B027-227BA0DE4F55}" type="presParOf" srcId="{69D675A3-D6C0-4462-8ECC-752151BAD068}" destId="{D5114B2C-64E9-4C15-9854-23165899BA7F}" srcOrd="7" destOrd="0" presId="urn:microsoft.com/office/officeart/2005/8/layout/bProcess2"/>
    <dgm:cxn modelId="{A3E68F95-CD3E-4706-BB9C-F46F6E5FC4ED}" type="presParOf" srcId="{69D675A3-D6C0-4462-8ECC-752151BAD068}" destId="{FE644AB3-C2C8-4F8E-B9AE-8E3A65468FE6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9D5B94D7-3229-4800-BB5E-ACB9AEAC7E76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28798E-0122-45EF-B1F9-1204E7220FA4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b="1" baseline="0" dirty="0" err="1" smtClean="0"/>
            <a:t>Bagaimana</a:t>
          </a:r>
          <a:r>
            <a:rPr lang="en-US" b="1" baseline="0" dirty="0" smtClean="0"/>
            <a:t> </a:t>
          </a:r>
          <a:r>
            <a:rPr lang="en-US" b="1" baseline="0" dirty="0" err="1" smtClean="0"/>
            <a:t>cara</a:t>
          </a:r>
          <a:r>
            <a:rPr lang="en-US" b="1" baseline="0" dirty="0" smtClean="0"/>
            <a:t> </a:t>
          </a:r>
          <a:r>
            <a:rPr lang="en-US" b="1" baseline="0" dirty="0" err="1" smtClean="0"/>
            <a:t>berhenti</a:t>
          </a:r>
          <a:r>
            <a:rPr lang="en-US" b="1" baseline="0" dirty="0" smtClean="0"/>
            <a:t> </a:t>
          </a:r>
          <a:r>
            <a:rPr lang="en-US" b="1" baseline="0" dirty="0" err="1" smtClean="0"/>
            <a:t>merokok</a:t>
          </a:r>
          <a:r>
            <a:rPr lang="en-US" b="1" baseline="0" dirty="0" smtClean="0"/>
            <a:t>?</a:t>
          </a:r>
          <a:br>
            <a:rPr lang="en-US" b="1" baseline="0" dirty="0" smtClean="0"/>
          </a:br>
          <a:endParaRPr lang="en-US" b="1" baseline="0" dirty="0"/>
        </a:p>
      </dgm:t>
    </dgm:pt>
    <dgm:pt modelId="{D0B3830A-5C46-48F6-BEF8-DC0A8D1E3CB7}" type="parTrans" cxnId="{34AE916D-51B9-4DBD-B521-A14AC1817E0C}">
      <dgm:prSet/>
      <dgm:spPr/>
      <dgm:t>
        <a:bodyPr/>
        <a:lstStyle/>
        <a:p>
          <a:endParaRPr lang="en-US"/>
        </a:p>
      </dgm:t>
    </dgm:pt>
    <dgm:pt modelId="{5370EF58-A88E-4DC1-B569-4E923222C63B}" type="sibTrans" cxnId="{34AE916D-51B9-4DBD-B521-A14AC1817E0C}">
      <dgm:prSet/>
      <dgm:spPr/>
      <dgm:t>
        <a:bodyPr/>
        <a:lstStyle/>
        <a:p>
          <a:endParaRPr lang="en-US"/>
        </a:p>
      </dgm:t>
    </dgm:pt>
    <dgm:pt modelId="{1587C2D1-A5F1-4302-AC4B-D3367E3C40D4}" type="pres">
      <dgm:prSet presAssocID="{9D5B94D7-3229-4800-BB5E-ACB9AEAC7E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778694-416C-4F9E-92F9-E13EDC0AF314}" type="pres">
      <dgm:prSet presAssocID="{DF28798E-0122-45EF-B1F9-1204E7220FA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AE916D-51B9-4DBD-B521-A14AC1817E0C}" srcId="{9D5B94D7-3229-4800-BB5E-ACB9AEAC7E76}" destId="{DF28798E-0122-45EF-B1F9-1204E7220FA4}" srcOrd="0" destOrd="0" parTransId="{D0B3830A-5C46-48F6-BEF8-DC0A8D1E3CB7}" sibTransId="{5370EF58-A88E-4DC1-B569-4E923222C63B}"/>
    <dgm:cxn modelId="{4E8B1E2E-4165-432D-903F-D19BAA348670}" type="presOf" srcId="{9D5B94D7-3229-4800-BB5E-ACB9AEAC7E76}" destId="{1587C2D1-A5F1-4302-AC4B-D3367E3C40D4}" srcOrd="0" destOrd="0" presId="urn:microsoft.com/office/officeart/2005/8/layout/vList2"/>
    <dgm:cxn modelId="{8210B189-A075-4E1C-81B0-C3EC3B6FE80A}" type="presOf" srcId="{DF28798E-0122-45EF-B1F9-1204E7220FA4}" destId="{02778694-416C-4F9E-92F9-E13EDC0AF314}" srcOrd="0" destOrd="0" presId="urn:microsoft.com/office/officeart/2005/8/layout/vList2"/>
    <dgm:cxn modelId="{E0B39C44-FC6F-49C4-BE19-04ED83D353D7}" type="presParOf" srcId="{1587C2D1-A5F1-4302-AC4B-D3367E3C40D4}" destId="{02778694-416C-4F9E-92F9-E13EDC0AF3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926204C-9265-4536-8CF8-7AB1A87B982B}" type="doc">
      <dgm:prSet loTypeId="urn:microsoft.com/office/officeart/2005/8/layout/cycle4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8337B75-90E4-46A1-B6D2-A47369D542E9}">
      <dgm:prSet/>
      <dgm:spPr/>
      <dgm:t>
        <a:bodyPr/>
        <a:lstStyle/>
        <a:p>
          <a:pPr rtl="0"/>
          <a:r>
            <a:rPr lang="en-US" baseline="0" dirty="0" err="1" smtClean="0">
              <a:solidFill>
                <a:schemeClr val="tx1"/>
              </a:solidFill>
            </a:rPr>
            <a:t>Cari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aktiviti</a:t>
          </a:r>
          <a:r>
            <a:rPr lang="en-US" baseline="0" dirty="0" smtClean="0">
              <a:solidFill>
                <a:schemeClr val="tx1"/>
              </a:solidFill>
            </a:rPr>
            <a:t> yang </a:t>
          </a:r>
          <a:r>
            <a:rPr lang="en-US" baseline="0" dirty="0" err="1" smtClean="0">
              <a:solidFill>
                <a:schemeClr val="tx1"/>
              </a:solidFill>
            </a:rPr>
            <a:t>lebih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baik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untuk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dilakukan</a:t>
          </a:r>
          <a:endParaRPr lang="en-US" dirty="0">
            <a:solidFill>
              <a:schemeClr val="tx1"/>
            </a:solidFill>
          </a:endParaRPr>
        </a:p>
      </dgm:t>
    </dgm:pt>
    <dgm:pt modelId="{974A4174-E7AE-4F2A-80FC-CE5C9C6C17D1}" type="parTrans" cxnId="{0B64477E-8983-4B55-89FC-183599E748C6}">
      <dgm:prSet/>
      <dgm:spPr/>
      <dgm:t>
        <a:bodyPr/>
        <a:lstStyle/>
        <a:p>
          <a:endParaRPr lang="en-US"/>
        </a:p>
      </dgm:t>
    </dgm:pt>
    <dgm:pt modelId="{49CB714A-A8BC-4477-8EB8-F3A4978B88AF}" type="sibTrans" cxnId="{0B64477E-8983-4B55-89FC-183599E748C6}">
      <dgm:prSet/>
      <dgm:spPr/>
      <dgm:t>
        <a:bodyPr/>
        <a:lstStyle/>
        <a:p>
          <a:endParaRPr lang="en-US"/>
        </a:p>
      </dgm:t>
    </dgm:pt>
    <dgm:pt modelId="{D96DF27D-C791-478A-95F5-AC3F790A684F}">
      <dgm:prSet/>
      <dgm:spPr/>
      <dgm:t>
        <a:bodyPr/>
        <a:lstStyle/>
        <a:p>
          <a:pPr rtl="0"/>
          <a:r>
            <a:rPr lang="en-US" baseline="0" dirty="0" err="1" smtClean="0">
              <a:solidFill>
                <a:schemeClr val="tx1"/>
              </a:solidFill>
            </a:rPr>
            <a:t>Rancang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hari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tidak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merokok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anda</a:t>
          </a:r>
          <a:endParaRPr lang="en-US" dirty="0">
            <a:solidFill>
              <a:schemeClr val="tx1"/>
            </a:solidFill>
          </a:endParaRPr>
        </a:p>
      </dgm:t>
    </dgm:pt>
    <dgm:pt modelId="{2E741C4A-72E2-4881-ADBC-EDB41A48FF5A}" type="parTrans" cxnId="{41EDF7DE-7BA3-4BBA-A947-4281D7D9A80A}">
      <dgm:prSet/>
      <dgm:spPr/>
      <dgm:t>
        <a:bodyPr/>
        <a:lstStyle/>
        <a:p>
          <a:endParaRPr lang="en-US"/>
        </a:p>
      </dgm:t>
    </dgm:pt>
    <dgm:pt modelId="{622191AD-A134-491E-BCD8-1022258D65C7}" type="sibTrans" cxnId="{41EDF7DE-7BA3-4BBA-A947-4281D7D9A80A}">
      <dgm:prSet/>
      <dgm:spPr/>
      <dgm:t>
        <a:bodyPr/>
        <a:lstStyle/>
        <a:p>
          <a:endParaRPr lang="en-US"/>
        </a:p>
      </dgm:t>
    </dgm:pt>
    <dgm:pt modelId="{B238B913-58BF-434F-B8DF-53AE8C3DB586}">
      <dgm:prSet/>
      <dgm:spPr/>
      <dgm:t>
        <a:bodyPr/>
        <a:lstStyle/>
        <a:p>
          <a:pPr rtl="0"/>
          <a:r>
            <a:rPr lang="en-US" baseline="0" dirty="0" err="1" smtClean="0">
              <a:solidFill>
                <a:schemeClr val="tx1"/>
              </a:solidFill>
            </a:rPr>
            <a:t>Bina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keyakinan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diri</a:t>
          </a:r>
          <a:r>
            <a:rPr lang="en-US" baseline="0" dirty="0" smtClean="0">
              <a:solidFill>
                <a:schemeClr val="tx1"/>
              </a:solidFill>
            </a:rPr>
            <a:t>.</a:t>
          </a:r>
          <a:endParaRPr lang="en-US" dirty="0">
            <a:solidFill>
              <a:schemeClr val="tx1"/>
            </a:solidFill>
          </a:endParaRPr>
        </a:p>
      </dgm:t>
    </dgm:pt>
    <dgm:pt modelId="{ECF78314-D030-484E-ACD9-130A812FBCD6}" type="parTrans" cxnId="{D78E6019-381A-4EFE-9194-55F7E3BA842F}">
      <dgm:prSet/>
      <dgm:spPr/>
      <dgm:t>
        <a:bodyPr/>
        <a:lstStyle/>
        <a:p>
          <a:endParaRPr lang="en-US"/>
        </a:p>
      </dgm:t>
    </dgm:pt>
    <dgm:pt modelId="{E23921AE-C47A-40A2-9E47-DAECF146FC67}" type="sibTrans" cxnId="{D78E6019-381A-4EFE-9194-55F7E3BA842F}">
      <dgm:prSet/>
      <dgm:spPr/>
      <dgm:t>
        <a:bodyPr/>
        <a:lstStyle/>
        <a:p>
          <a:endParaRPr lang="en-US"/>
        </a:p>
      </dgm:t>
    </dgm:pt>
    <dgm:pt modelId="{62DED1A3-0ABB-4064-934B-0E78A9D7C8CA}">
      <dgm:prSet/>
      <dgm:spPr/>
      <dgm:t>
        <a:bodyPr/>
        <a:lstStyle/>
        <a:p>
          <a:pPr rtl="0"/>
          <a:r>
            <a:rPr lang="en-US" baseline="0" dirty="0" err="1" smtClean="0">
              <a:solidFill>
                <a:schemeClr val="tx1"/>
              </a:solidFill>
            </a:rPr>
            <a:t>Buat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peringatan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bertulis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mengingatkan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anda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untuk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berhenti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merokok</a:t>
          </a:r>
          <a:r>
            <a:rPr lang="en-US" baseline="0" dirty="0" smtClean="0">
              <a:solidFill>
                <a:schemeClr val="tx1"/>
              </a:solidFill>
            </a:rPr>
            <a:t> / </a:t>
          </a:r>
          <a:r>
            <a:rPr lang="en-US" baseline="0" dirty="0" err="1" smtClean="0">
              <a:solidFill>
                <a:schemeClr val="tx1"/>
              </a:solidFill>
            </a:rPr>
            <a:t>diari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berhenti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merokok</a:t>
          </a:r>
          <a:endParaRPr lang="en-US" dirty="0">
            <a:solidFill>
              <a:schemeClr val="tx1"/>
            </a:solidFill>
          </a:endParaRPr>
        </a:p>
      </dgm:t>
    </dgm:pt>
    <dgm:pt modelId="{3E9681F7-F73C-4D9F-834F-B4B27C155D85}" type="parTrans" cxnId="{340520DC-2D9E-47AA-91C9-6045C76F45DE}">
      <dgm:prSet/>
      <dgm:spPr/>
      <dgm:t>
        <a:bodyPr/>
        <a:lstStyle/>
        <a:p>
          <a:endParaRPr lang="en-US"/>
        </a:p>
      </dgm:t>
    </dgm:pt>
    <dgm:pt modelId="{CA9A8A6F-A323-44E5-86CA-7FC98E6AA25A}" type="sibTrans" cxnId="{340520DC-2D9E-47AA-91C9-6045C76F45DE}">
      <dgm:prSet/>
      <dgm:spPr/>
      <dgm:t>
        <a:bodyPr/>
        <a:lstStyle/>
        <a:p>
          <a:endParaRPr lang="en-US"/>
        </a:p>
      </dgm:t>
    </dgm:pt>
    <dgm:pt modelId="{3266BAF8-B30B-4C9F-A00A-28ADE951BE53}" type="pres">
      <dgm:prSet presAssocID="{6926204C-9265-4536-8CF8-7AB1A87B982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4DB183-56F6-4A9B-A05E-C9D9F050E70A}" type="pres">
      <dgm:prSet presAssocID="{6926204C-9265-4536-8CF8-7AB1A87B982B}" presName="children" presStyleCnt="0"/>
      <dgm:spPr/>
    </dgm:pt>
    <dgm:pt modelId="{74DC2728-94B9-4762-9EF6-127A21D05E74}" type="pres">
      <dgm:prSet presAssocID="{6926204C-9265-4536-8CF8-7AB1A87B982B}" presName="childPlaceholder" presStyleCnt="0"/>
      <dgm:spPr/>
    </dgm:pt>
    <dgm:pt modelId="{7DAE5FE1-AB14-4205-B7D4-519DF9F37D47}" type="pres">
      <dgm:prSet presAssocID="{6926204C-9265-4536-8CF8-7AB1A87B982B}" presName="circle" presStyleCnt="0"/>
      <dgm:spPr/>
    </dgm:pt>
    <dgm:pt modelId="{52A027D1-753E-4C78-96C6-146D65DDCEFA}" type="pres">
      <dgm:prSet presAssocID="{6926204C-9265-4536-8CF8-7AB1A87B982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41EF7-6417-46D7-A75A-210B9332FDCB}" type="pres">
      <dgm:prSet presAssocID="{6926204C-9265-4536-8CF8-7AB1A87B982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0F029-56C1-4853-A211-573E2CF3415A}" type="pres">
      <dgm:prSet presAssocID="{6926204C-9265-4536-8CF8-7AB1A87B982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518249-6EFF-40B4-B16E-EEBCDEB14ADE}" type="pres">
      <dgm:prSet presAssocID="{6926204C-9265-4536-8CF8-7AB1A87B982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F68EF8-3A47-4285-A4A4-D3FB455AC62A}" type="pres">
      <dgm:prSet presAssocID="{6926204C-9265-4536-8CF8-7AB1A87B982B}" presName="quadrantPlaceholder" presStyleCnt="0"/>
      <dgm:spPr/>
    </dgm:pt>
    <dgm:pt modelId="{B556B1FA-9A00-4008-B243-DC2724274E68}" type="pres">
      <dgm:prSet presAssocID="{6926204C-9265-4536-8CF8-7AB1A87B982B}" presName="center1" presStyleLbl="fgShp" presStyleIdx="0" presStyleCnt="2"/>
      <dgm:spPr/>
    </dgm:pt>
    <dgm:pt modelId="{B45F0608-E18D-40CF-A495-78AF21AABF17}" type="pres">
      <dgm:prSet presAssocID="{6926204C-9265-4536-8CF8-7AB1A87B982B}" presName="center2" presStyleLbl="fgShp" presStyleIdx="1" presStyleCnt="2"/>
      <dgm:spPr/>
    </dgm:pt>
  </dgm:ptLst>
  <dgm:cxnLst>
    <dgm:cxn modelId="{8AB3656E-84FC-43EB-8737-FE773728E7AA}" type="presOf" srcId="{D96DF27D-C791-478A-95F5-AC3F790A684F}" destId="{61C41EF7-6417-46D7-A75A-210B9332FDCB}" srcOrd="0" destOrd="0" presId="urn:microsoft.com/office/officeart/2005/8/layout/cycle4"/>
    <dgm:cxn modelId="{5C3516AC-F401-4F8D-94A0-5112073EBBC7}" type="presOf" srcId="{E8337B75-90E4-46A1-B6D2-A47369D542E9}" destId="{52A027D1-753E-4C78-96C6-146D65DDCEFA}" srcOrd="0" destOrd="0" presId="urn:microsoft.com/office/officeart/2005/8/layout/cycle4"/>
    <dgm:cxn modelId="{D78E6019-381A-4EFE-9194-55F7E3BA842F}" srcId="{6926204C-9265-4536-8CF8-7AB1A87B982B}" destId="{B238B913-58BF-434F-B8DF-53AE8C3DB586}" srcOrd="2" destOrd="0" parTransId="{ECF78314-D030-484E-ACD9-130A812FBCD6}" sibTransId="{E23921AE-C47A-40A2-9E47-DAECF146FC67}"/>
    <dgm:cxn modelId="{DCA3965F-24B0-4D95-A1F5-2D3E01A8EDE0}" type="presOf" srcId="{6926204C-9265-4536-8CF8-7AB1A87B982B}" destId="{3266BAF8-B30B-4C9F-A00A-28ADE951BE53}" srcOrd="0" destOrd="0" presId="urn:microsoft.com/office/officeart/2005/8/layout/cycle4"/>
    <dgm:cxn modelId="{340520DC-2D9E-47AA-91C9-6045C76F45DE}" srcId="{6926204C-9265-4536-8CF8-7AB1A87B982B}" destId="{62DED1A3-0ABB-4064-934B-0E78A9D7C8CA}" srcOrd="3" destOrd="0" parTransId="{3E9681F7-F73C-4D9F-834F-B4B27C155D85}" sibTransId="{CA9A8A6F-A323-44E5-86CA-7FC98E6AA25A}"/>
    <dgm:cxn modelId="{E8696771-A15F-4FB5-A075-768891A79D17}" type="presOf" srcId="{62DED1A3-0ABB-4064-934B-0E78A9D7C8CA}" destId="{70518249-6EFF-40B4-B16E-EEBCDEB14ADE}" srcOrd="0" destOrd="0" presId="urn:microsoft.com/office/officeart/2005/8/layout/cycle4"/>
    <dgm:cxn modelId="{0B64477E-8983-4B55-89FC-183599E748C6}" srcId="{6926204C-9265-4536-8CF8-7AB1A87B982B}" destId="{E8337B75-90E4-46A1-B6D2-A47369D542E9}" srcOrd="0" destOrd="0" parTransId="{974A4174-E7AE-4F2A-80FC-CE5C9C6C17D1}" sibTransId="{49CB714A-A8BC-4477-8EB8-F3A4978B88AF}"/>
    <dgm:cxn modelId="{83B32C63-B67E-4125-AA71-BD13E1362432}" type="presOf" srcId="{B238B913-58BF-434F-B8DF-53AE8C3DB586}" destId="{00A0F029-56C1-4853-A211-573E2CF3415A}" srcOrd="0" destOrd="0" presId="urn:microsoft.com/office/officeart/2005/8/layout/cycle4"/>
    <dgm:cxn modelId="{41EDF7DE-7BA3-4BBA-A947-4281D7D9A80A}" srcId="{6926204C-9265-4536-8CF8-7AB1A87B982B}" destId="{D96DF27D-C791-478A-95F5-AC3F790A684F}" srcOrd="1" destOrd="0" parTransId="{2E741C4A-72E2-4881-ADBC-EDB41A48FF5A}" sibTransId="{622191AD-A134-491E-BCD8-1022258D65C7}"/>
    <dgm:cxn modelId="{3266C2A5-03A9-4D5C-871B-31CC10BFD4E9}" type="presParOf" srcId="{3266BAF8-B30B-4C9F-A00A-28ADE951BE53}" destId="{8D4DB183-56F6-4A9B-A05E-C9D9F050E70A}" srcOrd="0" destOrd="0" presId="urn:microsoft.com/office/officeart/2005/8/layout/cycle4"/>
    <dgm:cxn modelId="{84B0D83E-E218-4E23-A522-91EED72F81F0}" type="presParOf" srcId="{8D4DB183-56F6-4A9B-A05E-C9D9F050E70A}" destId="{74DC2728-94B9-4762-9EF6-127A21D05E74}" srcOrd="0" destOrd="0" presId="urn:microsoft.com/office/officeart/2005/8/layout/cycle4"/>
    <dgm:cxn modelId="{BFB5B785-F00B-4B82-BBA7-1F49D6203F5D}" type="presParOf" srcId="{3266BAF8-B30B-4C9F-A00A-28ADE951BE53}" destId="{7DAE5FE1-AB14-4205-B7D4-519DF9F37D47}" srcOrd="1" destOrd="0" presId="urn:microsoft.com/office/officeart/2005/8/layout/cycle4"/>
    <dgm:cxn modelId="{962C956C-8650-4C2A-9A00-D4EDFA09DACC}" type="presParOf" srcId="{7DAE5FE1-AB14-4205-B7D4-519DF9F37D47}" destId="{52A027D1-753E-4C78-96C6-146D65DDCEFA}" srcOrd="0" destOrd="0" presId="urn:microsoft.com/office/officeart/2005/8/layout/cycle4"/>
    <dgm:cxn modelId="{DD347DEF-39BF-4280-81F2-90F0704616D9}" type="presParOf" srcId="{7DAE5FE1-AB14-4205-B7D4-519DF9F37D47}" destId="{61C41EF7-6417-46D7-A75A-210B9332FDCB}" srcOrd="1" destOrd="0" presId="urn:microsoft.com/office/officeart/2005/8/layout/cycle4"/>
    <dgm:cxn modelId="{40104671-83FC-42F9-99FD-02E0056057CC}" type="presParOf" srcId="{7DAE5FE1-AB14-4205-B7D4-519DF9F37D47}" destId="{00A0F029-56C1-4853-A211-573E2CF3415A}" srcOrd="2" destOrd="0" presId="urn:microsoft.com/office/officeart/2005/8/layout/cycle4"/>
    <dgm:cxn modelId="{80C57061-FBCD-4F80-9C83-EA00BAF07850}" type="presParOf" srcId="{7DAE5FE1-AB14-4205-B7D4-519DF9F37D47}" destId="{70518249-6EFF-40B4-B16E-EEBCDEB14ADE}" srcOrd="3" destOrd="0" presId="urn:microsoft.com/office/officeart/2005/8/layout/cycle4"/>
    <dgm:cxn modelId="{6FDD36EF-EC37-4072-B047-781407B7F545}" type="presParOf" srcId="{7DAE5FE1-AB14-4205-B7D4-519DF9F37D47}" destId="{40F68EF8-3A47-4285-A4A4-D3FB455AC62A}" srcOrd="4" destOrd="0" presId="urn:microsoft.com/office/officeart/2005/8/layout/cycle4"/>
    <dgm:cxn modelId="{523A6A75-7C87-4942-884D-AB3D2BFB07FF}" type="presParOf" srcId="{3266BAF8-B30B-4C9F-A00A-28ADE951BE53}" destId="{B556B1FA-9A00-4008-B243-DC2724274E68}" srcOrd="2" destOrd="0" presId="urn:microsoft.com/office/officeart/2005/8/layout/cycle4"/>
    <dgm:cxn modelId="{B0AA7A5B-79AD-4F6A-8BD7-D90E2B7477FE}" type="presParOf" srcId="{3266BAF8-B30B-4C9F-A00A-28ADE951BE53}" destId="{B45F0608-E18D-40CF-A495-78AF21AABF1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A96355D2-9127-4504-8FD7-EB0070981BA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70CCB8-C426-4CCA-953D-9EF12733BBC9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pPr rtl="0"/>
          <a:r>
            <a:rPr lang="en-US" b="1" baseline="0" dirty="0" err="1" smtClean="0"/>
            <a:t>Petua</a:t>
          </a:r>
          <a:r>
            <a:rPr lang="en-US" b="1" baseline="0" dirty="0" smtClean="0"/>
            <a:t> </a:t>
          </a:r>
          <a:r>
            <a:rPr lang="en-US" b="1" baseline="0" dirty="0" err="1" smtClean="0"/>
            <a:t>mengatasi</a:t>
          </a:r>
          <a:r>
            <a:rPr lang="en-US" b="1" baseline="0" dirty="0" smtClean="0"/>
            <a:t> </a:t>
          </a:r>
          <a:r>
            <a:rPr lang="en-US" b="1" baseline="0" dirty="0" err="1" smtClean="0"/>
            <a:t>keinginan</a:t>
          </a:r>
          <a:r>
            <a:rPr lang="en-US" b="1" baseline="0" dirty="0" smtClean="0"/>
            <a:t> </a:t>
          </a:r>
          <a:r>
            <a:rPr lang="en-US" b="1" baseline="0" dirty="0" err="1" smtClean="0"/>
            <a:t>merokok</a:t>
          </a:r>
          <a:r>
            <a:rPr lang="en-US" b="1" baseline="0" dirty="0" smtClean="0"/>
            <a:t>.</a:t>
          </a:r>
          <a:br>
            <a:rPr lang="en-US" b="1" baseline="0" dirty="0" smtClean="0"/>
          </a:br>
          <a:endParaRPr lang="en-US" b="1" baseline="0" dirty="0"/>
        </a:p>
      </dgm:t>
    </dgm:pt>
    <dgm:pt modelId="{5FC59F4F-F764-42AB-86CA-159471947A09}" type="parTrans" cxnId="{0B496930-748E-4580-81EA-F18D4494DBA6}">
      <dgm:prSet/>
      <dgm:spPr/>
      <dgm:t>
        <a:bodyPr/>
        <a:lstStyle/>
        <a:p>
          <a:endParaRPr lang="en-US"/>
        </a:p>
      </dgm:t>
    </dgm:pt>
    <dgm:pt modelId="{B3BF7041-FAEA-4562-8321-CB95E8966BF1}" type="sibTrans" cxnId="{0B496930-748E-4580-81EA-F18D4494DBA6}">
      <dgm:prSet/>
      <dgm:spPr/>
      <dgm:t>
        <a:bodyPr/>
        <a:lstStyle/>
        <a:p>
          <a:endParaRPr lang="en-US"/>
        </a:p>
      </dgm:t>
    </dgm:pt>
    <dgm:pt modelId="{A4452E5F-EF40-4277-A744-98FB85F83421}" type="pres">
      <dgm:prSet presAssocID="{A96355D2-9127-4504-8FD7-EB0070981B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0D1259-DDAF-4E79-940D-6D8B6B02F314}" type="pres">
      <dgm:prSet presAssocID="{7470CCB8-C426-4CCA-953D-9EF12733BBC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4C9799-5AFE-4D72-B94A-A65D767A409E}" type="presOf" srcId="{A96355D2-9127-4504-8FD7-EB0070981BA7}" destId="{A4452E5F-EF40-4277-A744-98FB85F83421}" srcOrd="0" destOrd="0" presId="urn:microsoft.com/office/officeart/2005/8/layout/vList2"/>
    <dgm:cxn modelId="{CCA2FC52-C83A-43A4-9339-3D9BB8BB4BC3}" type="presOf" srcId="{7470CCB8-C426-4CCA-953D-9EF12733BBC9}" destId="{F60D1259-DDAF-4E79-940D-6D8B6B02F314}" srcOrd="0" destOrd="0" presId="urn:microsoft.com/office/officeart/2005/8/layout/vList2"/>
    <dgm:cxn modelId="{0B496930-748E-4580-81EA-F18D4494DBA6}" srcId="{A96355D2-9127-4504-8FD7-EB0070981BA7}" destId="{7470CCB8-C426-4CCA-953D-9EF12733BBC9}" srcOrd="0" destOrd="0" parTransId="{5FC59F4F-F764-42AB-86CA-159471947A09}" sibTransId="{B3BF7041-FAEA-4562-8321-CB95E8966BF1}"/>
    <dgm:cxn modelId="{82DC6E90-CCF6-4535-9BF4-A5C1FFF2C2D1}" type="presParOf" srcId="{A4452E5F-EF40-4277-A744-98FB85F83421}" destId="{F60D1259-DDAF-4E79-940D-6D8B6B02F3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2B59629F-C3B1-45BD-BBE2-81B371DAED86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F22F516-0C5E-4B41-ADF6-7DC82EBD051C}">
      <dgm:prSet/>
      <dgm:spPr/>
      <dgm:t>
        <a:bodyPr/>
        <a:lstStyle/>
        <a:p>
          <a:pPr rtl="0"/>
          <a:r>
            <a:rPr lang="en-US" baseline="0" dirty="0" err="1" smtClean="0">
              <a:solidFill>
                <a:schemeClr val="tx1"/>
              </a:solidFill>
            </a:rPr>
            <a:t>Tarik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nafas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panjang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708B4F49-9ECB-45F9-B068-EF19F9C1A2FF}" type="parTrans" cxnId="{F026F88A-218A-4671-B12B-71C6064B8B16}">
      <dgm:prSet/>
      <dgm:spPr/>
      <dgm:t>
        <a:bodyPr/>
        <a:lstStyle/>
        <a:p>
          <a:endParaRPr lang="en-US"/>
        </a:p>
      </dgm:t>
    </dgm:pt>
    <dgm:pt modelId="{602D3881-970D-4CEA-9D46-A556E2F5EEA9}" type="sibTrans" cxnId="{F026F88A-218A-4671-B12B-71C6064B8B16}">
      <dgm:prSet/>
      <dgm:spPr/>
      <dgm:t>
        <a:bodyPr/>
        <a:lstStyle/>
        <a:p>
          <a:endParaRPr lang="en-US"/>
        </a:p>
      </dgm:t>
    </dgm:pt>
    <dgm:pt modelId="{1112DA43-4C2C-4746-AAC4-4ACE87E2F7DC}">
      <dgm:prSet/>
      <dgm:spPr/>
      <dgm:t>
        <a:bodyPr/>
        <a:lstStyle/>
        <a:p>
          <a:pPr rtl="0"/>
          <a:r>
            <a:rPr lang="en-US" baseline="0" dirty="0" err="1" smtClean="0">
              <a:solidFill>
                <a:schemeClr val="tx1"/>
              </a:solidFill>
            </a:rPr>
            <a:t>Minum</a:t>
          </a:r>
          <a:r>
            <a:rPr lang="en-US" baseline="0" dirty="0" smtClean="0">
              <a:solidFill>
                <a:schemeClr val="tx1"/>
              </a:solidFill>
            </a:rPr>
            <a:t> air </a:t>
          </a:r>
          <a:endParaRPr lang="en-US" dirty="0">
            <a:solidFill>
              <a:schemeClr val="tx1"/>
            </a:solidFill>
          </a:endParaRPr>
        </a:p>
      </dgm:t>
    </dgm:pt>
    <dgm:pt modelId="{FC379918-9BF4-40FF-B118-18C426459353}" type="parTrans" cxnId="{664D675F-BB2E-4268-8F9D-B878C9DE37BD}">
      <dgm:prSet/>
      <dgm:spPr/>
      <dgm:t>
        <a:bodyPr/>
        <a:lstStyle/>
        <a:p>
          <a:endParaRPr lang="en-US"/>
        </a:p>
      </dgm:t>
    </dgm:pt>
    <dgm:pt modelId="{ADE9DB3A-FA5B-4FB2-9D4E-9FA04CAF5A50}" type="sibTrans" cxnId="{664D675F-BB2E-4268-8F9D-B878C9DE37BD}">
      <dgm:prSet/>
      <dgm:spPr/>
      <dgm:t>
        <a:bodyPr/>
        <a:lstStyle/>
        <a:p>
          <a:endParaRPr lang="en-US"/>
        </a:p>
      </dgm:t>
    </dgm:pt>
    <dgm:pt modelId="{9A8DE771-194C-4E25-8096-6BFB264447B0}">
      <dgm:prSet/>
      <dgm:spPr/>
      <dgm:t>
        <a:bodyPr/>
        <a:lstStyle/>
        <a:p>
          <a:pPr rtl="0"/>
          <a:r>
            <a:rPr lang="en-US" baseline="0" dirty="0" err="1" smtClean="0">
              <a:solidFill>
                <a:schemeClr val="tx1"/>
              </a:solidFill>
            </a:rPr>
            <a:t>Membuat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kerja</a:t>
          </a:r>
          <a:r>
            <a:rPr lang="en-US" baseline="0" dirty="0" smtClean="0">
              <a:solidFill>
                <a:schemeClr val="tx1"/>
              </a:solidFill>
            </a:rPr>
            <a:t> lain </a:t>
          </a:r>
          <a:endParaRPr lang="en-US" dirty="0">
            <a:solidFill>
              <a:schemeClr val="tx1"/>
            </a:solidFill>
          </a:endParaRPr>
        </a:p>
      </dgm:t>
    </dgm:pt>
    <dgm:pt modelId="{D72385F1-AF53-48F0-B0E5-08BDEAAECE94}" type="parTrans" cxnId="{4CA131B8-C0BD-4D33-B117-482C56E26220}">
      <dgm:prSet/>
      <dgm:spPr/>
      <dgm:t>
        <a:bodyPr/>
        <a:lstStyle/>
        <a:p>
          <a:endParaRPr lang="en-US"/>
        </a:p>
      </dgm:t>
    </dgm:pt>
    <dgm:pt modelId="{A2C86065-3532-4942-87C6-1DB7FF3E2B0A}" type="sibTrans" cxnId="{4CA131B8-C0BD-4D33-B117-482C56E26220}">
      <dgm:prSet/>
      <dgm:spPr/>
      <dgm:t>
        <a:bodyPr/>
        <a:lstStyle/>
        <a:p>
          <a:endParaRPr lang="en-US"/>
        </a:p>
      </dgm:t>
    </dgm:pt>
    <dgm:pt modelId="{9227CB23-0FC0-4E53-A636-20FB73B061E8}">
      <dgm:prSet/>
      <dgm:spPr/>
      <dgm:t>
        <a:bodyPr/>
        <a:lstStyle/>
        <a:p>
          <a:pPr rtl="0"/>
          <a:r>
            <a:rPr lang="en-US" baseline="0" dirty="0" err="1" smtClean="0">
              <a:solidFill>
                <a:schemeClr val="tx1"/>
              </a:solidFill>
            </a:rPr>
            <a:t>Mengunyah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sesuatu</a:t>
          </a:r>
          <a:r>
            <a:rPr lang="en-US" baseline="0" dirty="0" smtClean="0">
              <a:solidFill>
                <a:schemeClr val="tx1"/>
              </a:solidFill>
            </a:rPr>
            <a:t> (</a:t>
          </a:r>
          <a:r>
            <a:rPr lang="en-US" baseline="0" dirty="0" err="1" smtClean="0">
              <a:solidFill>
                <a:schemeClr val="tx1"/>
              </a:solidFill>
            </a:rPr>
            <a:t>seperti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gula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r>
            <a:rPr lang="en-US" baseline="0" dirty="0" err="1" smtClean="0">
              <a:solidFill>
                <a:schemeClr val="tx1"/>
              </a:solidFill>
            </a:rPr>
            <a:t>getah</a:t>
          </a:r>
          <a:r>
            <a:rPr lang="en-US" baseline="0" dirty="0" smtClean="0"/>
            <a:t>) </a:t>
          </a:r>
          <a:endParaRPr lang="en-US" baseline="0" dirty="0"/>
        </a:p>
      </dgm:t>
    </dgm:pt>
    <dgm:pt modelId="{E3ECFAE4-BCB5-4797-9C1E-5309089F74EB}" type="parTrans" cxnId="{4504E26D-337B-4041-BA64-15594C1A2192}">
      <dgm:prSet/>
      <dgm:spPr/>
      <dgm:t>
        <a:bodyPr/>
        <a:lstStyle/>
        <a:p>
          <a:endParaRPr lang="en-US"/>
        </a:p>
      </dgm:t>
    </dgm:pt>
    <dgm:pt modelId="{69F22E44-2377-4580-9DF1-0116C6F116C0}" type="sibTrans" cxnId="{4504E26D-337B-4041-BA64-15594C1A2192}">
      <dgm:prSet/>
      <dgm:spPr/>
      <dgm:t>
        <a:bodyPr/>
        <a:lstStyle/>
        <a:p>
          <a:endParaRPr lang="en-US"/>
        </a:p>
      </dgm:t>
    </dgm:pt>
    <dgm:pt modelId="{4D4B475B-45EA-46C1-BEAB-CBAD5920CE9B}" type="pres">
      <dgm:prSet presAssocID="{2B59629F-C3B1-45BD-BBE2-81B371DAED8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966A02-780A-4762-B94D-AEE6AE409574}" type="pres">
      <dgm:prSet presAssocID="{2B59629F-C3B1-45BD-BBE2-81B371DAED86}" presName="comp1" presStyleCnt="0"/>
      <dgm:spPr/>
    </dgm:pt>
    <dgm:pt modelId="{0E7C918C-2E78-4DB5-A000-37A561852003}" type="pres">
      <dgm:prSet presAssocID="{2B59629F-C3B1-45BD-BBE2-81B371DAED86}" presName="circle1" presStyleLbl="node1" presStyleIdx="0" presStyleCnt="4"/>
      <dgm:spPr/>
      <dgm:t>
        <a:bodyPr/>
        <a:lstStyle/>
        <a:p>
          <a:endParaRPr lang="en-US"/>
        </a:p>
      </dgm:t>
    </dgm:pt>
    <dgm:pt modelId="{28DD4EF7-4E3A-412C-AE23-E79058AA27A8}" type="pres">
      <dgm:prSet presAssocID="{2B59629F-C3B1-45BD-BBE2-81B371DAED86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8A232-EAEE-482E-9234-BB580585571B}" type="pres">
      <dgm:prSet presAssocID="{2B59629F-C3B1-45BD-BBE2-81B371DAED86}" presName="comp2" presStyleCnt="0"/>
      <dgm:spPr/>
    </dgm:pt>
    <dgm:pt modelId="{C76015C7-B87E-44B5-90AA-C0CF0ABC70E5}" type="pres">
      <dgm:prSet presAssocID="{2B59629F-C3B1-45BD-BBE2-81B371DAED86}" presName="circle2" presStyleLbl="node1" presStyleIdx="1" presStyleCnt="4"/>
      <dgm:spPr/>
      <dgm:t>
        <a:bodyPr/>
        <a:lstStyle/>
        <a:p>
          <a:endParaRPr lang="en-US"/>
        </a:p>
      </dgm:t>
    </dgm:pt>
    <dgm:pt modelId="{F9163DB0-F8C8-4BA8-B27E-D35318DA4435}" type="pres">
      <dgm:prSet presAssocID="{2B59629F-C3B1-45BD-BBE2-81B371DAED86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3AA45A-597F-4F0D-8F04-CDDB2051FA15}" type="pres">
      <dgm:prSet presAssocID="{2B59629F-C3B1-45BD-BBE2-81B371DAED86}" presName="comp3" presStyleCnt="0"/>
      <dgm:spPr/>
    </dgm:pt>
    <dgm:pt modelId="{5AD1F1EE-40D3-4377-89C5-B8328522C685}" type="pres">
      <dgm:prSet presAssocID="{2B59629F-C3B1-45BD-BBE2-81B371DAED86}" presName="circle3" presStyleLbl="node1" presStyleIdx="2" presStyleCnt="4"/>
      <dgm:spPr/>
      <dgm:t>
        <a:bodyPr/>
        <a:lstStyle/>
        <a:p>
          <a:endParaRPr lang="en-US"/>
        </a:p>
      </dgm:t>
    </dgm:pt>
    <dgm:pt modelId="{8140EF3E-FD09-4C8F-B734-877D171D3359}" type="pres">
      <dgm:prSet presAssocID="{2B59629F-C3B1-45BD-BBE2-81B371DAED86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01507C-C765-4382-86A8-99F20826E83D}" type="pres">
      <dgm:prSet presAssocID="{2B59629F-C3B1-45BD-BBE2-81B371DAED86}" presName="comp4" presStyleCnt="0"/>
      <dgm:spPr/>
    </dgm:pt>
    <dgm:pt modelId="{5393F458-70B9-40DB-A8D7-2F149E8D90FF}" type="pres">
      <dgm:prSet presAssocID="{2B59629F-C3B1-45BD-BBE2-81B371DAED86}" presName="circle4" presStyleLbl="node1" presStyleIdx="3" presStyleCnt="4"/>
      <dgm:spPr/>
      <dgm:t>
        <a:bodyPr/>
        <a:lstStyle/>
        <a:p>
          <a:endParaRPr lang="en-US"/>
        </a:p>
      </dgm:t>
    </dgm:pt>
    <dgm:pt modelId="{4E1B0ECC-C6BD-4507-857F-9D88BABDF005}" type="pres">
      <dgm:prSet presAssocID="{2B59629F-C3B1-45BD-BBE2-81B371DAED86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C369EF-F69A-4072-9A24-620135267100}" type="presOf" srcId="{1112DA43-4C2C-4746-AAC4-4ACE87E2F7DC}" destId="{F9163DB0-F8C8-4BA8-B27E-D35318DA4435}" srcOrd="1" destOrd="0" presId="urn:microsoft.com/office/officeart/2005/8/layout/venn2"/>
    <dgm:cxn modelId="{35D5E411-88E8-4627-AAB8-0E7E1719D071}" type="presOf" srcId="{CF22F516-0C5E-4B41-ADF6-7DC82EBD051C}" destId="{0E7C918C-2E78-4DB5-A000-37A561852003}" srcOrd="0" destOrd="0" presId="urn:microsoft.com/office/officeart/2005/8/layout/venn2"/>
    <dgm:cxn modelId="{1C8CA754-AFF0-4790-BD9C-060EBE3C97B7}" type="presOf" srcId="{9227CB23-0FC0-4E53-A636-20FB73B061E8}" destId="{5393F458-70B9-40DB-A8D7-2F149E8D90FF}" srcOrd="0" destOrd="0" presId="urn:microsoft.com/office/officeart/2005/8/layout/venn2"/>
    <dgm:cxn modelId="{BE75240F-41A9-40FB-A647-B9B1BC011AD7}" type="presOf" srcId="{1112DA43-4C2C-4746-AAC4-4ACE87E2F7DC}" destId="{C76015C7-B87E-44B5-90AA-C0CF0ABC70E5}" srcOrd="0" destOrd="0" presId="urn:microsoft.com/office/officeart/2005/8/layout/venn2"/>
    <dgm:cxn modelId="{18066B84-6371-4F70-BD96-8A10E29D6C62}" type="presOf" srcId="{9227CB23-0FC0-4E53-A636-20FB73B061E8}" destId="{4E1B0ECC-C6BD-4507-857F-9D88BABDF005}" srcOrd="1" destOrd="0" presId="urn:microsoft.com/office/officeart/2005/8/layout/venn2"/>
    <dgm:cxn modelId="{664D675F-BB2E-4268-8F9D-B878C9DE37BD}" srcId="{2B59629F-C3B1-45BD-BBE2-81B371DAED86}" destId="{1112DA43-4C2C-4746-AAC4-4ACE87E2F7DC}" srcOrd="1" destOrd="0" parTransId="{FC379918-9BF4-40FF-B118-18C426459353}" sibTransId="{ADE9DB3A-FA5B-4FB2-9D4E-9FA04CAF5A50}"/>
    <dgm:cxn modelId="{5E30D9E9-B66D-462E-A3A5-401FB1601564}" type="presOf" srcId="{9A8DE771-194C-4E25-8096-6BFB264447B0}" destId="{5AD1F1EE-40D3-4377-89C5-B8328522C685}" srcOrd="0" destOrd="0" presId="urn:microsoft.com/office/officeart/2005/8/layout/venn2"/>
    <dgm:cxn modelId="{4CA131B8-C0BD-4D33-B117-482C56E26220}" srcId="{2B59629F-C3B1-45BD-BBE2-81B371DAED86}" destId="{9A8DE771-194C-4E25-8096-6BFB264447B0}" srcOrd="2" destOrd="0" parTransId="{D72385F1-AF53-48F0-B0E5-08BDEAAECE94}" sibTransId="{A2C86065-3532-4942-87C6-1DB7FF3E2B0A}"/>
    <dgm:cxn modelId="{44E34AAA-72CB-4114-8679-EA1546C37522}" type="presOf" srcId="{9A8DE771-194C-4E25-8096-6BFB264447B0}" destId="{8140EF3E-FD09-4C8F-B734-877D171D3359}" srcOrd="1" destOrd="0" presId="urn:microsoft.com/office/officeart/2005/8/layout/venn2"/>
    <dgm:cxn modelId="{15E36DE6-420D-4236-A6FE-015D3C88EAA3}" type="presOf" srcId="{2B59629F-C3B1-45BD-BBE2-81B371DAED86}" destId="{4D4B475B-45EA-46C1-BEAB-CBAD5920CE9B}" srcOrd="0" destOrd="0" presId="urn:microsoft.com/office/officeart/2005/8/layout/venn2"/>
    <dgm:cxn modelId="{4504E26D-337B-4041-BA64-15594C1A2192}" srcId="{2B59629F-C3B1-45BD-BBE2-81B371DAED86}" destId="{9227CB23-0FC0-4E53-A636-20FB73B061E8}" srcOrd="3" destOrd="0" parTransId="{E3ECFAE4-BCB5-4797-9C1E-5309089F74EB}" sibTransId="{69F22E44-2377-4580-9DF1-0116C6F116C0}"/>
    <dgm:cxn modelId="{4393ECCD-7E71-40AE-BA40-B98C297002F7}" type="presOf" srcId="{CF22F516-0C5E-4B41-ADF6-7DC82EBD051C}" destId="{28DD4EF7-4E3A-412C-AE23-E79058AA27A8}" srcOrd="1" destOrd="0" presId="urn:microsoft.com/office/officeart/2005/8/layout/venn2"/>
    <dgm:cxn modelId="{F026F88A-218A-4671-B12B-71C6064B8B16}" srcId="{2B59629F-C3B1-45BD-BBE2-81B371DAED86}" destId="{CF22F516-0C5E-4B41-ADF6-7DC82EBD051C}" srcOrd="0" destOrd="0" parTransId="{708B4F49-9ECB-45F9-B068-EF19F9C1A2FF}" sibTransId="{602D3881-970D-4CEA-9D46-A556E2F5EEA9}"/>
    <dgm:cxn modelId="{24F8B70E-9B8D-48E0-B4F4-3FF16E9D2DF9}" type="presParOf" srcId="{4D4B475B-45EA-46C1-BEAB-CBAD5920CE9B}" destId="{D7966A02-780A-4762-B94D-AEE6AE409574}" srcOrd="0" destOrd="0" presId="urn:microsoft.com/office/officeart/2005/8/layout/venn2"/>
    <dgm:cxn modelId="{C05576E4-8918-4282-B568-86353133C1AB}" type="presParOf" srcId="{D7966A02-780A-4762-B94D-AEE6AE409574}" destId="{0E7C918C-2E78-4DB5-A000-37A561852003}" srcOrd="0" destOrd="0" presId="urn:microsoft.com/office/officeart/2005/8/layout/venn2"/>
    <dgm:cxn modelId="{A6212060-33C7-434D-9C54-FF0A1D650F4F}" type="presParOf" srcId="{D7966A02-780A-4762-B94D-AEE6AE409574}" destId="{28DD4EF7-4E3A-412C-AE23-E79058AA27A8}" srcOrd="1" destOrd="0" presId="urn:microsoft.com/office/officeart/2005/8/layout/venn2"/>
    <dgm:cxn modelId="{E7C5FB5C-C426-4797-842E-5DEB166A0F11}" type="presParOf" srcId="{4D4B475B-45EA-46C1-BEAB-CBAD5920CE9B}" destId="{9978A232-EAEE-482E-9234-BB580585571B}" srcOrd="1" destOrd="0" presId="urn:microsoft.com/office/officeart/2005/8/layout/venn2"/>
    <dgm:cxn modelId="{0D2CB130-94AD-42A1-BD29-BA5F3265AA8A}" type="presParOf" srcId="{9978A232-EAEE-482E-9234-BB580585571B}" destId="{C76015C7-B87E-44B5-90AA-C0CF0ABC70E5}" srcOrd="0" destOrd="0" presId="urn:microsoft.com/office/officeart/2005/8/layout/venn2"/>
    <dgm:cxn modelId="{A78F68E4-11C8-4785-ADA3-8F65D1F5B2C6}" type="presParOf" srcId="{9978A232-EAEE-482E-9234-BB580585571B}" destId="{F9163DB0-F8C8-4BA8-B27E-D35318DA4435}" srcOrd="1" destOrd="0" presId="urn:microsoft.com/office/officeart/2005/8/layout/venn2"/>
    <dgm:cxn modelId="{C2BAD333-7097-44EC-9CBB-87773858F47A}" type="presParOf" srcId="{4D4B475B-45EA-46C1-BEAB-CBAD5920CE9B}" destId="{7E3AA45A-597F-4F0D-8F04-CDDB2051FA15}" srcOrd="2" destOrd="0" presId="urn:microsoft.com/office/officeart/2005/8/layout/venn2"/>
    <dgm:cxn modelId="{B9E70335-6AEA-4D03-B6FA-A2E877DCE1AA}" type="presParOf" srcId="{7E3AA45A-597F-4F0D-8F04-CDDB2051FA15}" destId="{5AD1F1EE-40D3-4377-89C5-B8328522C685}" srcOrd="0" destOrd="0" presId="urn:microsoft.com/office/officeart/2005/8/layout/venn2"/>
    <dgm:cxn modelId="{804D0D75-F67E-41C4-B6E7-E4354D6068E4}" type="presParOf" srcId="{7E3AA45A-597F-4F0D-8F04-CDDB2051FA15}" destId="{8140EF3E-FD09-4C8F-B734-877D171D3359}" srcOrd="1" destOrd="0" presId="urn:microsoft.com/office/officeart/2005/8/layout/venn2"/>
    <dgm:cxn modelId="{57352CA1-DBDF-4C56-BCB0-E253B5522A3E}" type="presParOf" srcId="{4D4B475B-45EA-46C1-BEAB-CBAD5920CE9B}" destId="{5701507C-C765-4382-86A8-99F20826E83D}" srcOrd="3" destOrd="0" presId="urn:microsoft.com/office/officeart/2005/8/layout/venn2"/>
    <dgm:cxn modelId="{A6FB634D-F46A-4245-8044-C5BF7610EF55}" type="presParOf" srcId="{5701507C-C765-4382-86A8-99F20826E83D}" destId="{5393F458-70B9-40DB-A8D7-2F149E8D90FF}" srcOrd="0" destOrd="0" presId="urn:microsoft.com/office/officeart/2005/8/layout/venn2"/>
    <dgm:cxn modelId="{4F6CE413-3F88-46F3-8ECB-F279B6064F99}" type="presParOf" srcId="{5701507C-C765-4382-86A8-99F20826E83D}" destId="{4E1B0ECC-C6BD-4507-857F-9D88BABDF00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8E5F360-466E-414C-BBCA-E426C04201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0AD355-5970-419B-9BA5-13C4B94472DB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pPr rtl="0"/>
          <a:r>
            <a:rPr lang="en-US" b="1" baseline="0" dirty="0" err="1" smtClean="0"/>
            <a:t>Petua</a:t>
          </a:r>
          <a:r>
            <a:rPr lang="en-US" b="1" baseline="0" dirty="0" smtClean="0"/>
            <a:t> </a:t>
          </a:r>
          <a:r>
            <a:rPr lang="en-US" b="1" baseline="0" dirty="0" err="1" smtClean="0"/>
            <a:t>mengatasi</a:t>
          </a:r>
          <a:r>
            <a:rPr lang="en-US" b="1" baseline="0" dirty="0" smtClean="0"/>
            <a:t> </a:t>
          </a:r>
          <a:r>
            <a:rPr lang="en-US" b="1" baseline="0" dirty="0" err="1" smtClean="0"/>
            <a:t>keinginan</a:t>
          </a:r>
          <a:r>
            <a:rPr lang="en-US" b="1" baseline="0" dirty="0" smtClean="0"/>
            <a:t> </a:t>
          </a:r>
          <a:r>
            <a:rPr lang="en-US" b="1" baseline="0" dirty="0" err="1" smtClean="0"/>
            <a:t>merokok</a:t>
          </a:r>
          <a:r>
            <a:rPr lang="en-US" b="1" baseline="0" dirty="0" smtClean="0"/>
            <a:t>.</a:t>
          </a:r>
          <a:br>
            <a:rPr lang="en-US" b="1" baseline="0" dirty="0" smtClean="0"/>
          </a:br>
          <a:endParaRPr lang="en-US" b="1" baseline="0" dirty="0"/>
        </a:p>
      </dgm:t>
    </dgm:pt>
    <dgm:pt modelId="{7C66808B-88AF-4515-BFD8-3D5BB95B20F5}" type="parTrans" cxnId="{9DF5930F-01B7-46D2-8421-D36CFD091620}">
      <dgm:prSet/>
      <dgm:spPr/>
      <dgm:t>
        <a:bodyPr/>
        <a:lstStyle/>
        <a:p>
          <a:endParaRPr lang="en-US"/>
        </a:p>
      </dgm:t>
    </dgm:pt>
    <dgm:pt modelId="{AEEE909E-BD5A-4254-868F-24611C30D7D1}" type="sibTrans" cxnId="{9DF5930F-01B7-46D2-8421-D36CFD091620}">
      <dgm:prSet/>
      <dgm:spPr/>
      <dgm:t>
        <a:bodyPr/>
        <a:lstStyle/>
        <a:p>
          <a:endParaRPr lang="en-US"/>
        </a:p>
      </dgm:t>
    </dgm:pt>
    <dgm:pt modelId="{868F961B-8311-4841-B9D8-B26D1E9E735B}" type="pres">
      <dgm:prSet presAssocID="{18E5F360-466E-414C-BBCA-E426C04201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864539-BA6E-496D-BF35-21B3B9F5E91A}" type="pres">
      <dgm:prSet presAssocID="{9E0AD355-5970-419B-9BA5-13C4B94472D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46A2C0-E6EE-475A-9FAA-0502486E5307}" type="presOf" srcId="{18E5F360-466E-414C-BBCA-E426C0420128}" destId="{868F961B-8311-4841-B9D8-B26D1E9E735B}" srcOrd="0" destOrd="0" presId="urn:microsoft.com/office/officeart/2005/8/layout/vList2"/>
    <dgm:cxn modelId="{9DF5930F-01B7-46D2-8421-D36CFD091620}" srcId="{18E5F360-466E-414C-BBCA-E426C0420128}" destId="{9E0AD355-5970-419B-9BA5-13C4B94472DB}" srcOrd="0" destOrd="0" parTransId="{7C66808B-88AF-4515-BFD8-3D5BB95B20F5}" sibTransId="{AEEE909E-BD5A-4254-868F-24611C30D7D1}"/>
    <dgm:cxn modelId="{050FF85C-4991-4E3C-A4C0-EE3C9F0A2E84}" type="presOf" srcId="{9E0AD355-5970-419B-9BA5-13C4B94472DB}" destId="{1E864539-BA6E-496D-BF35-21B3B9F5E91A}" srcOrd="0" destOrd="0" presId="urn:microsoft.com/office/officeart/2005/8/layout/vList2"/>
    <dgm:cxn modelId="{A13B11B6-45DE-495B-BF81-8C36C1631A6C}" type="presParOf" srcId="{868F961B-8311-4841-B9D8-B26D1E9E735B}" destId="{1E864539-BA6E-496D-BF35-21B3B9F5E9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F99A26BA-C194-4E7E-836D-CEF858B7F7E5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69FCE712-C07E-4541-B9DA-4DCC37267151}">
      <dgm:prSet/>
      <dgm:spPr/>
      <dgm:t>
        <a:bodyPr/>
        <a:lstStyle/>
        <a:p>
          <a:pPr rtl="0"/>
          <a:r>
            <a:rPr lang="en-US" baseline="0" dirty="0" err="1" smtClean="0"/>
            <a:t>Mandi</a:t>
          </a:r>
          <a:r>
            <a:rPr lang="en-US" baseline="0" dirty="0" smtClean="0"/>
            <a:t> </a:t>
          </a:r>
          <a:endParaRPr lang="en-US" dirty="0"/>
        </a:p>
      </dgm:t>
    </dgm:pt>
    <dgm:pt modelId="{E643404D-D72F-45BA-AB51-7E9810A18674}" type="parTrans" cxnId="{2538734B-6800-461B-AC57-46DB5AC423D3}">
      <dgm:prSet/>
      <dgm:spPr/>
      <dgm:t>
        <a:bodyPr/>
        <a:lstStyle/>
        <a:p>
          <a:endParaRPr lang="en-US"/>
        </a:p>
      </dgm:t>
    </dgm:pt>
    <dgm:pt modelId="{A7D9D852-4058-4595-9A4D-384505B7237A}" type="sibTrans" cxnId="{2538734B-6800-461B-AC57-46DB5AC423D3}">
      <dgm:prSet/>
      <dgm:spPr/>
      <dgm:t>
        <a:bodyPr/>
        <a:lstStyle/>
        <a:p>
          <a:endParaRPr lang="en-US"/>
        </a:p>
      </dgm:t>
    </dgm:pt>
    <dgm:pt modelId="{35CE4339-85BC-4638-B79A-8127066A2C7A}">
      <dgm:prSet/>
      <dgm:spPr/>
      <dgm:t>
        <a:bodyPr/>
        <a:lstStyle/>
        <a:p>
          <a:pPr rtl="0"/>
          <a:r>
            <a:rPr lang="en-US" baseline="0" dirty="0" err="1" smtClean="0"/>
            <a:t>Basuh</a:t>
          </a:r>
          <a:r>
            <a:rPr lang="en-US" baseline="0" dirty="0" smtClean="0"/>
            <a:t> </a:t>
          </a:r>
          <a:r>
            <a:rPr lang="en-US" baseline="0" dirty="0" err="1" smtClean="0"/>
            <a:t>tangan</a:t>
          </a:r>
          <a:r>
            <a:rPr lang="en-US" baseline="0" dirty="0" smtClean="0"/>
            <a:t> </a:t>
          </a:r>
          <a:endParaRPr lang="en-US" dirty="0"/>
        </a:p>
      </dgm:t>
    </dgm:pt>
    <dgm:pt modelId="{F823274E-CB18-4EA8-861F-E7C3FFB6AFC8}" type="parTrans" cxnId="{5DA871B8-C4E6-4BEB-BDFC-77017A37F2EB}">
      <dgm:prSet/>
      <dgm:spPr/>
      <dgm:t>
        <a:bodyPr/>
        <a:lstStyle/>
        <a:p>
          <a:endParaRPr lang="en-US"/>
        </a:p>
      </dgm:t>
    </dgm:pt>
    <dgm:pt modelId="{4FCEFC01-BE15-4C35-8E38-ECE6645DFD41}" type="sibTrans" cxnId="{5DA871B8-C4E6-4BEB-BDFC-77017A37F2EB}">
      <dgm:prSet/>
      <dgm:spPr/>
      <dgm:t>
        <a:bodyPr/>
        <a:lstStyle/>
        <a:p>
          <a:endParaRPr lang="en-US"/>
        </a:p>
      </dgm:t>
    </dgm:pt>
    <dgm:pt modelId="{FEDB2BFF-B108-434E-8D16-124709592925}">
      <dgm:prSet/>
      <dgm:spPr/>
      <dgm:t>
        <a:bodyPr/>
        <a:lstStyle/>
        <a:p>
          <a:pPr rtl="0"/>
          <a:r>
            <a:rPr lang="en-US" baseline="0" dirty="0" err="1" smtClean="0"/>
            <a:t>Senaman</a:t>
          </a:r>
          <a:r>
            <a:rPr lang="en-US" baseline="0" dirty="0" smtClean="0"/>
            <a:t> </a:t>
          </a:r>
          <a:r>
            <a:rPr lang="en-US" baseline="0" dirty="0" err="1" smtClean="0"/>
            <a:t>ringan</a:t>
          </a:r>
          <a:r>
            <a:rPr lang="en-US" baseline="0" dirty="0" smtClean="0"/>
            <a:t> ( </a:t>
          </a:r>
          <a:r>
            <a:rPr lang="en-US" baseline="0" dirty="0" err="1" smtClean="0"/>
            <a:t>contoh</a:t>
          </a:r>
          <a:r>
            <a:rPr lang="en-US" baseline="0" dirty="0" smtClean="0"/>
            <a:t> : </a:t>
          </a:r>
          <a:r>
            <a:rPr lang="en-US" baseline="0" dirty="0" err="1" smtClean="0"/>
            <a:t>regangan</a:t>
          </a:r>
          <a:r>
            <a:rPr lang="en-US" baseline="0" dirty="0" smtClean="0"/>
            <a:t>) </a:t>
          </a:r>
          <a:endParaRPr lang="en-US" dirty="0"/>
        </a:p>
      </dgm:t>
    </dgm:pt>
    <dgm:pt modelId="{024A3C3E-0B78-4F86-A5FE-061AE5B5A126}" type="parTrans" cxnId="{61AF759C-4FEC-4C3E-B7D6-7D7928C111C9}">
      <dgm:prSet/>
      <dgm:spPr/>
      <dgm:t>
        <a:bodyPr/>
        <a:lstStyle/>
        <a:p>
          <a:endParaRPr lang="en-US"/>
        </a:p>
      </dgm:t>
    </dgm:pt>
    <dgm:pt modelId="{1877EFFF-5064-4CC5-84C8-BD1A383D13E8}" type="sibTrans" cxnId="{61AF759C-4FEC-4C3E-B7D6-7D7928C111C9}">
      <dgm:prSet/>
      <dgm:spPr/>
      <dgm:t>
        <a:bodyPr/>
        <a:lstStyle/>
        <a:p>
          <a:endParaRPr lang="en-US"/>
        </a:p>
      </dgm:t>
    </dgm:pt>
    <dgm:pt modelId="{39A49717-0945-43CB-8914-C0A83C186F8D}">
      <dgm:prSet/>
      <dgm:spPr/>
      <dgm:t>
        <a:bodyPr/>
        <a:lstStyle/>
        <a:p>
          <a:pPr rtl="0"/>
          <a:r>
            <a:rPr lang="en-US" baseline="0" dirty="0" err="1" smtClean="0"/>
            <a:t>Sembahyang</a:t>
          </a:r>
          <a:r>
            <a:rPr lang="en-US" baseline="0" dirty="0" smtClean="0"/>
            <a:t> / </a:t>
          </a:r>
          <a:r>
            <a:rPr lang="en-US" baseline="0" dirty="0" err="1" smtClean="0"/>
            <a:t>meditasi</a:t>
          </a:r>
          <a:endParaRPr lang="en-US" baseline="0" dirty="0"/>
        </a:p>
      </dgm:t>
    </dgm:pt>
    <dgm:pt modelId="{78F12111-CB09-4A07-B7DB-9410EE2E6FB3}" type="parTrans" cxnId="{0D221F5C-CDC3-4FF8-8436-440713C02587}">
      <dgm:prSet/>
      <dgm:spPr/>
      <dgm:t>
        <a:bodyPr/>
        <a:lstStyle/>
        <a:p>
          <a:endParaRPr lang="en-US"/>
        </a:p>
      </dgm:t>
    </dgm:pt>
    <dgm:pt modelId="{03DE96CD-C479-4829-BBAD-25703FD470FB}" type="sibTrans" cxnId="{0D221F5C-CDC3-4FF8-8436-440713C02587}">
      <dgm:prSet/>
      <dgm:spPr/>
      <dgm:t>
        <a:bodyPr/>
        <a:lstStyle/>
        <a:p>
          <a:endParaRPr lang="en-US"/>
        </a:p>
      </dgm:t>
    </dgm:pt>
    <dgm:pt modelId="{51132DBF-57A8-46A2-9977-9D53A9A6FB5C}" type="pres">
      <dgm:prSet presAssocID="{F99A26BA-C194-4E7E-836D-CEF858B7F7E5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096E26-A40E-46E8-9455-099E8AC4B777}" type="pres">
      <dgm:prSet presAssocID="{F99A26BA-C194-4E7E-836D-CEF858B7F7E5}" presName="arrow" presStyleLbl="bgShp" presStyleIdx="0" presStyleCnt="1" custLinFactNeighborX="1053" custLinFactNeighborY="1291"/>
      <dgm:spPr>
        <a:solidFill>
          <a:schemeClr val="accent6">
            <a:lumMod val="60000"/>
            <a:lumOff val="40000"/>
          </a:schemeClr>
        </a:solidFill>
      </dgm:spPr>
    </dgm:pt>
    <dgm:pt modelId="{0C8B3177-6D33-47DE-A298-90C84262D73E}" type="pres">
      <dgm:prSet presAssocID="{F99A26BA-C194-4E7E-836D-CEF858B7F7E5}" presName="arrowDiagram4" presStyleCnt="0"/>
      <dgm:spPr/>
    </dgm:pt>
    <dgm:pt modelId="{67822E3E-AE6B-4C8D-A33A-906013E265A4}" type="pres">
      <dgm:prSet presAssocID="{69FCE712-C07E-4541-B9DA-4DCC37267151}" presName="bullet4a" presStyleLbl="node1" presStyleIdx="0" presStyleCnt="4"/>
      <dgm:spPr/>
    </dgm:pt>
    <dgm:pt modelId="{EB8B7999-F363-4655-BAC9-FE4CC304CDC6}" type="pres">
      <dgm:prSet presAssocID="{69FCE712-C07E-4541-B9DA-4DCC37267151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AA70D-8F57-42C4-9619-08C63CD11875}" type="pres">
      <dgm:prSet presAssocID="{35CE4339-85BC-4638-B79A-8127066A2C7A}" presName="bullet4b" presStyleLbl="node1" presStyleIdx="1" presStyleCnt="4"/>
      <dgm:spPr/>
    </dgm:pt>
    <dgm:pt modelId="{409F2B08-52F1-4758-8348-EB98DCF9D520}" type="pres">
      <dgm:prSet presAssocID="{35CE4339-85BC-4638-B79A-8127066A2C7A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1579C8-608C-40D8-8D65-4A74F262A554}" type="pres">
      <dgm:prSet presAssocID="{FEDB2BFF-B108-434E-8D16-124709592925}" presName="bullet4c" presStyleLbl="node1" presStyleIdx="2" presStyleCnt="4"/>
      <dgm:spPr/>
    </dgm:pt>
    <dgm:pt modelId="{9A14EE29-CCF6-4165-B5B1-09C386DCFD05}" type="pres">
      <dgm:prSet presAssocID="{FEDB2BFF-B108-434E-8D16-124709592925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622E36-C18F-403D-AED9-BE4160EEE71B}" type="pres">
      <dgm:prSet presAssocID="{39A49717-0945-43CB-8914-C0A83C186F8D}" presName="bullet4d" presStyleLbl="node1" presStyleIdx="3" presStyleCnt="4"/>
      <dgm:spPr/>
    </dgm:pt>
    <dgm:pt modelId="{F35BDBB7-E648-4E13-A9DC-2F5E2193EA3D}" type="pres">
      <dgm:prSet presAssocID="{39A49717-0945-43CB-8914-C0A83C186F8D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421F4D-C5E7-42C3-9288-EF14A3367B19}" type="presOf" srcId="{35CE4339-85BC-4638-B79A-8127066A2C7A}" destId="{409F2B08-52F1-4758-8348-EB98DCF9D520}" srcOrd="0" destOrd="0" presId="urn:microsoft.com/office/officeart/2005/8/layout/arrow2"/>
    <dgm:cxn modelId="{61AF759C-4FEC-4C3E-B7D6-7D7928C111C9}" srcId="{F99A26BA-C194-4E7E-836D-CEF858B7F7E5}" destId="{FEDB2BFF-B108-434E-8D16-124709592925}" srcOrd="2" destOrd="0" parTransId="{024A3C3E-0B78-4F86-A5FE-061AE5B5A126}" sibTransId="{1877EFFF-5064-4CC5-84C8-BD1A383D13E8}"/>
    <dgm:cxn modelId="{0D221F5C-CDC3-4FF8-8436-440713C02587}" srcId="{F99A26BA-C194-4E7E-836D-CEF858B7F7E5}" destId="{39A49717-0945-43CB-8914-C0A83C186F8D}" srcOrd="3" destOrd="0" parTransId="{78F12111-CB09-4A07-B7DB-9410EE2E6FB3}" sibTransId="{03DE96CD-C479-4829-BBAD-25703FD470FB}"/>
    <dgm:cxn modelId="{2538734B-6800-461B-AC57-46DB5AC423D3}" srcId="{F99A26BA-C194-4E7E-836D-CEF858B7F7E5}" destId="{69FCE712-C07E-4541-B9DA-4DCC37267151}" srcOrd="0" destOrd="0" parTransId="{E643404D-D72F-45BA-AB51-7E9810A18674}" sibTransId="{A7D9D852-4058-4595-9A4D-384505B7237A}"/>
    <dgm:cxn modelId="{446EC80F-BB87-4C77-B0CE-1F421E0DF36C}" type="presOf" srcId="{FEDB2BFF-B108-434E-8D16-124709592925}" destId="{9A14EE29-CCF6-4165-B5B1-09C386DCFD05}" srcOrd="0" destOrd="0" presId="urn:microsoft.com/office/officeart/2005/8/layout/arrow2"/>
    <dgm:cxn modelId="{5DA871B8-C4E6-4BEB-BDFC-77017A37F2EB}" srcId="{F99A26BA-C194-4E7E-836D-CEF858B7F7E5}" destId="{35CE4339-85BC-4638-B79A-8127066A2C7A}" srcOrd="1" destOrd="0" parTransId="{F823274E-CB18-4EA8-861F-E7C3FFB6AFC8}" sibTransId="{4FCEFC01-BE15-4C35-8E38-ECE6645DFD41}"/>
    <dgm:cxn modelId="{254A9C5B-D8F4-42DA-A5EB-6B5371F88952}" type="presOf" srcId="{F99A26BA-C194-4E7E-836D-CEF858B7F7E5}" destId="{51132DBF-57A8-46A2-9977-9D53A9A6FB5C}" srcOrd="0" destOrd="0" presId="urn:microsoft.com/office/officeart/2005/8/layout/arrow2"/>
    <dgm:cxn modelId="{C754230F-B456-414E-B723-16A8F9E422DA}" type="presOf" srcId="{69FCE712-C07E-4541-B9DA-4DCC37267151}" destId="{EB8B7999-F363-4655-BAC9-FE4CC304CDC6}" srcOrd="0" destOrd="0" presId="urn:microsoft.com/office/officeart/2005/8/layout/arrow2"/>
    <dgm:cxn modelId="{2F8DD5B1-16B3-46D7-8D18-8C832440EDE9}" type="presOf" srcId="{39A49717-0945-43CB-8914-C0A83C186F8D}" destId="{F35BDBB7-E648-4E13-A9DC-2F5E2193EA3D}" srcOrd="0" destOrd="0" presId="urn:microsoft.com/office/officeart/2005/8/layout/arrow2"/>
    <dgm:cxn modelId="{6ECBBAFA-B66E-4F02-A088-8CF103A13969}" type="presParOf" srcId="{51132DBF-57A8-46A2-9977-9D53A9A6FB5C}" destId="{D6096E26-A40E-46E8-9455-099E8AC4B777}" srcOrd="0" destOrd="0" presId="urn:microsoft.com/office/officeart/2005/8/layout/arrow2"/>
    <dgm:cxn modelId="{F2734568-914B-49B8-A747-4D99E7E4AEBC}" type="presParOf" srcId="{51132DBF-57A8-46A2-9977-9D53A9A6FB5C}" destId="{0C8B3177-6D33-47DE-A298-90C84262D73E}" srcOrd="1" destOrd="0" presId="urn:microsoft.com/office/officeart/2005/8/layout/arrow2"/>
    <dgm:cxn modelId="{B5CF4A82-5A9A-4131-B2CF-F7EE44C80A29}" type="presParOf" srcId="{0C8B3177-6D33-47DE-A298-90C84262D73E}" destId="{67822E3E-AE6B-4C8D-A33A-906013E265A4}" srcOrd="0" destOrd="0" presId="urn:microsoft.com/office/officeart/2005/8/layout/arrow2"/>
    <dgm:cxn modelId="{6B39926B-832F-4A13-8547-C8AB14DEE4AF}" type="presParOf" srcId="{0C8B3177-6D33-47DE-A298-90C84262D73E}" destId="{EB8B7999-F363-4655-BAC9-FE4CC304CDC6}" srcOrd="1" destOrd="0" presId="urn:microsoft.com/office/officeart/2005/8/layout/arrow2"/>
    <dgm:cxn modelId="{9C329472-FCBA-442B-B88B-4E2C0474FE3C}" type="presParOf" srcId="{0C8B3177-6D33-47DE-A298-90C84262D73E}" destId="{358AA70D-8F57-42C4-9619-08C63CD11875}" srcOrd="2" destOrd="0" presId="urn:microsoft.com/office/officeart/2005/8/layout/arrow2"/>
    <dgm:cxn modelId="{F6068C26-D844-4101-85E3-0DA2C8AEFE84}" type="presParOf" srcId="{0C8B3177-6D33-47DE-A298-90C84262D73E}" destId="{409F2B08-52F1-4758-8348-EB98DCF9D520}" srcOrd="3" destOrd="0" presId="urn:microsoft.com/office/officeart/2005/8/layout/arrow2"/>
    <dgm:cxn modelId="{4587BBF5-2B60-4A44-9ABD-AB1EF6EF0F38}" type="presParOf" srcId="{0C8B3177-6D33-47DE-A298-90C84262D73E}" destId="{EE1579C8-608C-40D8-8D65-4A74F262A554}" srcOrd="4" destOrd="0" presId="urn:microsoft.com/office/officeart/2005/8/layout/arrow2"/>
    <dgm:cxn modelId="{E887ED21-611B-410E-B7A3-77C7CC8002E3}" type="presParOf" srcId="{0C8B3177-6D33-47DE-A298-90C84262D73E}" destId="{9A14EE29-CCF6-4165-B5B1-09C386DCFD05}" srcOrd="5" destOrd="0" presId="urn:microsoft.com/office/officeart/2005/8/layout/arrow2"/>
    <dgm:cxn modelId="{672DF9D7-3A7A-4F98-BF8F-7C0696871415}" type="presParOf" srcId="{0C8B3177-6D33-47DE-A298-90C84262D73E}" destId="{52622E36-C18F-403D-AED9-BE4160EEE71B}" srcOrd="6" destOrd="0" presId="urn:microsoft.com/office/officeart/2005/8/layout/arrow2"/>
    <dgm:cxn modelId="{16775E1A-7969-40BD-88A1-BDE52B1146E0}" type="presParOf" srcId="{0C8B3177-6D33-47DE-A298-90C84262D73E}" destId="{F35BDBB7-E648-4E13-A9DC-2F5E2193EA3D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EC461091-8158-4C41-8CEA-49DE408C82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FD605-87BB-488F-857E-EFC084B56100}">
      <dgm:prSet/>
      <dgm:spPr>
        <a:solidFill>
          <a:srgbClr val="002060"/>
        </a:solidFill>
      </dgm:spPr>
      <dgm:t>
        <a:bodyPr/>
        <a:lstStyle/>
        <a:p>
          <a:pPr rtl="0"/>
          <a:r>
            <a:rPr lang="en-US" b="1" baseline="0" dirty="0" smtClean="0"/>
            <a:t>KESAN JANGKA PANJANG ROKOK</a:t>
          </a:r>
          <a:endParaRPr lang="en-US" b="1" baseline="0" dirty="0"/>
        </a:p>
      </dgm:t>
    </dgm:pt>
    <dgm:pt modelId="{64C60A25-C29E-435C-8D08-A19C30240FAF}" type="parTrans" cxnId="{5F806137-2415-4EA1-82BA-25406215B4BA}">
      <dgm:prSet/>
      <dgm:spPr/>
      <dgm:t>
        <a:bodyPr/>
        <a:lstStyle/>
        <a:p>
          <a:endParaRPr lang="en-US"/>
        </a:p>
      </dgm:t>
    </dgm:pt>
    <dgm:pt modelId="{DB3CE38C-9AA9-47B2-9301-E1904216EF0C}" type="sibTrans" cxnId="{5F806137-2415-4EA1-82BA-25406215B4BA}">
      <dgm:prSet/>
      <dgm:spPr/>
      <dgm:t>
        <a:bodyPr/>
        <a:lstStyle/>
        <a:p>
          <a:endParaRPr lang="en-US"/>
        </a:p>
      </dgm:t>
    </dgm:pt>
    <dgm:pt modelId="{09295977-56A3-40CA-9516-E0AD12665071}" type="pres">
      <dgm:prSet presAssocID="{EC461091-8158-4C41-8CEA-49DE408C82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763B25-7E8E-4E13-8487-9A3435A1AE06}" type="pres">
      <dgm:prSet presAssocID="{5D1FD605-87BB-488F-857E-EFC084B5610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EB7949-8D06-4DDB-98DD-3ED10512C741}" type="presOf" srcId="{EC461091-8158-4C41-8CEA-49DE408C82A2}" destId="{09295977-56A3-40CA-9516-E0AD12665071}" srcOrd="0" destOrd="0" presId="urn:microsoft.com/office/officeart/2005/8/layout/vList2"/>
    <dgm:cxn modelId="{5F806137-2415-4EA1-82BA-25406215B4BA}" srcId="{EC461091-8158-4C41-8CEA-49DE408C82A2}" destId="{5D1FD605-87BB-488F-857E-EFC084B56100}" srcOrd="0" destOrd="0" parTransId="{64C60A25-C29E-435C-8D08-A19C30240FAF}" sibTransId="{DB3CE38C-9AA9-47B2-9301-E1904216EF0C}"/>
    <dgm:cxn modelId="{443FC59E-6329-4924-B566-B66F3C4EDDDC}" type="presOf" srcId="{5D1FD605-87BB-488F-857E-EFC084B56100}" destId="{0A763B25-7E8E-4E13-8487-9A3435A1AE06}" srcOrd="0" destOrd="0" presId="urn:microsoft.com/office/officeart/2005/8/layout/vList2"/>
    <dgm:cxn modelId="{7D54E285-7F4C-4CDF-ABA5-84A9A303446D}" type="presParOf" srcId="{09295977-56A3-40CA-9516-E0AD12665071}" destId="{0A763B25-7E8E-4E13-8487-9A3435A1AE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254DEB-443E-434F-A4F6-AA4E84E3B6E7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20797F-3A56-4DE9-A96C-6BD73C3E3A5B}">
      <dgm:prSet/>
      <dgm:spPr/>
      <dgm:t>
        <a:bodyPr/>
        <a:lstStyle/>
        <a:p>
          <a:pPr rtl="0"/>
          <a:r>
            <a:rPr lang="en-US" baseline="0" dirty="0" err="1" smtClean="0"/>
            <a:t>Berisiko</a:t>
          </a:r>
          <a:r>
            <a:rPr lang="en-US" baseline="0" dirty="0" smtClean="0"/>
            <a:t> </a:t>
          </a:r>
          <a:r>
            <a:rPr lang="en-US" baseline="0" dirty="0" err="1" smtClean="0"/>
            <a:t>sehingga</a:t>
          </a:r>
          <a:r>
            <a:rPr lang="en-US" baseline="0" dirty="0" smtClean="0"/>
            <a:t> 10 kali </a:t>
          </a:r>
          <a:r>
            <a:rPr lang="en-US" baseline="0" dirty="0" err="1" smtClean="0"/>
            <a:t>ganda</a:t>
          </a:r>
          <a:r>
            <a:rPr lang="en-US" baseline="0" dirty="0" smtClean="0"/>
            <a:t> </a:t>
          </a:r>
          <a:r>
            <a:rPr lang="en-US" baseline="0" dirty="0" err="1" smtClean="0"/>
            <a:t>untuk</a:t>
          </a:r>
          <a:r>
            <a:rPr lang="en-US" baseline="0" dirty="0" smtClean="0"/>
            <a:t> </a:t>
          </a:r>
          <a:r>
            <a:rPr lang="en-US" baseline="0" dirty="0" err="1" smtClean="0"/>
            <a:t>mendapat</a:t>
          </a:r>
          <a:r>
            <a:rPr lang="en-US" baseline="0" dirty="0" smtClean="0"/>
            <a:t> 40 </a:t>
          </a:r>
          <a:r>
            <a:rPr lang="en-US" baseline="0" dirty="0" err="1" smtClean="0"/>
            <a:t>jenis</a:t>
          </a:r>
          <a:r>
            <a:rPr lang="en-US" baseline="0" dirty="0" smtClean="0"/>
            <a:t> </a:t>
          </a:r>
          <a:r>
            <a:rPr lang="en-US" baseline="0" dirty="0" err="1" smtClean="0"/>
            <a:t>penyakit</a:t>
          </a:r>
          <a:r>
            <a:rPr lang="en-US" baseline="0" dirty="0" smtClean="0"/>
            <a:t> </a:t>
          </a:r>
          <a:r>
            <a:rPr lang="en-US" baseline="0" dirty="0" err="1" smtClean="0"/>
            <a:t>serius</a:t>
          </a:r>
          <a:endParaRPr lang="en-US" baseline="0" dirty="0"/>
        </a:p>
      </dgm:t>
    </dgm:pt>
    <dgm:pt modelId="{3455FF46-61A1-4989-B559-8EE0CB68DB1A}" type="parTrans" cxnId="{5F4FDBBD-B98D-415A-BEC5-B7127465930A}">
      <dgm:prSet/>
      <dgm:spPr/>
      <dgm:t>
        <a:bodyPr/>
        <a:lstStyle/>
        <a:p>
          <a:endParaRPr lang="en-US"/>
        </a:p>
      </dgm:t>
    </dgm:pt>
    <dgm:pt modelId="{B3FF565E-6C79-42E9-93E1-CFA2E7E57962}" type="sibTrans" cxnId="{5F4FDBBD-B98D-415A-BEC5-B7127465930A}">
      <dgm:prSet/>
      <dgm:spPr/>
      <dgm:t>
        <a:bodyPr/>
        <a:lstStyle/>
        <a:p>
          <a:endParaRPr lang="en-US"/>
        </a:p>
      </dgm:t>
    </dgm:pt>
    <dgm:pt modelId="{93A8632B-69BC-4092-8121-B77FC29AB876}">
      <dgm:prSet/>
      <dgm:spPr/>
      <dgm:t>
        <a:bodyPr/>
        <a:lstStyle/>
        <a:p>
          <a:pPr rtl="0"/>
          <a:r>
            <a:rPr lang="en-US" baseline="0" dirty="0" smtClean="0"/>
            <a:t>( </a:t>
          </a:r>
          <a:r>
            <a:rPr lang="en-US" baseline="0" dirty="0" err="1" smtClean="0"/>
            <a:t>kanser</a:t>
          </a:r>
          <a:r>
            <a:rPr lang="en-US" baseline="0" dirty="0" smtClean="0"/>
            <a:t> </a:t>
          </a:r>
          <a:r>
            <a:rPr lang="en-US" baseline="0" dirty="0" err="1" smtClean="0"/>
            <a:t>paru-paru</a:t>
          </a:r>
          <a:r>
            <a:rPr lang="en-US" baseline="0" dirty="0" smtClean="0"/>
            <a:t>, </a:t>
          </a:r>
          <a:r>
            <a:rPr lang="en-US" baseline="0" dirty="0" err="1" smtClean="0"/>
            <a:t>penyakit</a:t>
          </a:r>
          <a:r>
            <a:rPr lang="en-US" baseline="0" dirty="0" smtClean="0"/>
            <a:t> </a:t>
          </a:r>
          <a:r>
            <a:rPr lang="en-US" baseline="0" dirty="0" err="1" smtClean="0"/>
            <a:t>jantung</a:t>
          </a:r>
          <a:r>
            <a:rPr lang="en-US" baseline="0" dirty="0" smtClean="0"/>
            <a:t> </a:t>
          </a:r>
          <a:r>
            <a:rPr lang="en-US" baseline="0" dirty="0" err="1" smtClean="0"/>
            <a:t>dan</a:t>
          </a:r>
          <a:r>
            <a:rPr lang="en-US" baseline="0" dirty="0" smtClean="0"/>
            <a:t> </a:t>
          </a:r>
          <a:r>
            <a:rPr lang="en-US" baseline="0" dirty="0" err="1" smtClean="0"/>
            <a:t>angin</a:t>
          </a:r>
          <a:r>
            <a:rPr lang="en-US" baseline="0" dirty="0" smtClean="0"/>
            <a:t> </a:t>
          </a:r>
          <a:r>
            <a:rPr lang="en-US" baseline="0" dirty="0" err="1" smtClean="0"/>
            <a:t>ahmar</a:t>
          </a:r>
          <a:r>
            <a:rPr lang="en-US" baseline="0" dirty="0" smtClean="0"/>
            <a:t> </a:t>
          </a:r>
          <a:r>
            <a:rPr lang="en-US" baseline="0" dirty="0" err="1" smtClean="0"/>
            <a:t>atau</a:t>
          </a:r>
          <a:r>
            <a:rPr lang="en-US" baseline="0" dirty="0" smtClean="0"/>
            <a:t> </a:t>
          </a:r>
          <a:r>
            <a:rPr lang="en-US" baseline="0" dirty="0" err="1" smtClean="0"/>
            <a:t>strok</a:t>
          </a:r>
          <a:r>
            <a:rPr lang="en-US" baseline="0" dirty="0" smtClean="0"/>
            <a:t>)</a:t>
          </a:r>
          <a:endParaRPr lang="en-US" dirty="0"/>
        </a:p>
      </dgm:t>
    </dgm:pt>
    <dgm:pt modelId="{3C86C02C-24F4-46E6-A2A6-1EEF42A391E7}" type="parTrans" cxnId="{BACD8074-7050-443A-A2B8-FBBB669AEFF1}">
      <dgm:prSet/>
      <dgm:spPr/>
      <dgm:t>
        <a:bodyPr/>
        <a:lstStyle/>
        <a:p>
          <a:endParaRPr lang="en-US"/>
        </a:p>
      </dgm:t>
    </dgm:pt>
    <dgm:pt modelId="{FFB25B56-E98B-42E5-B25B-65137C56858E}" type="sibTrans" cxnId="{BACD8074-7050-443A-A2B8-FBBB669AEFF1}">
      <dgm:prSet/>
      <dgm:spPr/>
      <dgm:t>
        <a:bodyPr/>
        <a:lstStyle/>
        <a:p>
          <a:endParaRPr lang="en-US"/>
        </a:p>
      </dgm:t>
    </dgm:pt>
    <dgm:pt modelId="{C5F54FE3-4D80-425B-B5E9-FE1D4E9D0411}">
      <dgm:prSet/>
      <dgm:spPr/>
      <dgm:t>
        <a:bodyPr/>
        <a:lstStyle/>
        <a:p>
          <a:pPr rtl="0"/>
          <a:r>
            <a:rPr lang="en-US" baseline="0" dirty="0" err="1" smtClean="0"/>
            <a:t>Memberi</a:t>
          </a:r>
          <a:r>
            <a:rPr lang="en-US" baseline="0" dirty="0" smtClean="0"/>
            <a:t> </a:t>
          </a:r>
          <a:r>
            <a:rPr lang="en-US" baseline="0" dirty="0" err="1" smtClean="0"/>
            <a:t>kesan</a:t>
          </a:r>
          <a:r>
            <a:rPr lang="en-US" baseline="0" dirty="0" smtClean="0"/>
            <a:t> </a:t>
          </a:r>
          <a:r>
            <a:rPr lang="en-US" baseline="0" dirty="0" err="1" smtClean="0"/>
            <a:t>kepada</a:t>
          </a:r>
          <a:r>
            <a:rPr lang="en-US" baseline="0" dirty="0" smtClean="0"/>
            <a:t> </a:t>
          </a:r>
          <a:r>
            <a:rPr lang="en-US" baseline="0" dirty="0" err="1" smtClean="0"/>
            <a:t>hampir</a:t>
          </a:r>
          <a:r>
            <a:rPr lang="en-US" baseline="0" dirty="0" smtClean="0"/>
            <a:t> </a:t>
          </a:r>
          <a:r>
            <a:rPr lang="en-US" baseline="0" dirty="0" err="1" smtClean="0"/>
            <a:t>setiap</a:t>
          </a:r>
          <a:r>
            <a:rPr lang="en-US" baseline="0" dirty="0" smtClean="0"/>
            <a:t> organ </a:t>
          </a:r>
          <a:r>
            <a:rPr lang="en-US" baseline="0" dirty="0" err="1" smtClean="0"/>
            <a:t>dan</a:t>
          </a:r>
          <a:r>
            <a:rPr lang="en-US" baseline="0" dirty="0" smtClean="0"/>
            <a:t> </a:t>
          </a:r>
          <a:r>
            <a:rPr lang="en-US" baseline="0" dirty="0" err="1" smtClean="0"/>
            <a:t>tisu</a:t>
          </a:r>
          <a:r>
            <a:rPr lang="en-US" baseline="0" dirty="0" smtClean="0"/>
            <a:t> </a:t>
          </a:r>
          <a:r>
            <a:rPr lang="en-US" baseline="0" dirty="0" err="1" smtClean="0"/>
            <a:t>badan</a:t>
          </a:r>
          <a:r>
            <a:rPr lang="en-US" baseline="0" dirty="0" smtClean="0"/>
            <a:t>.</a:t>
          </a:r>
          <a:endParaRPr lang="en-US" baseline="0" dirty="0"/>
        </a:p>
      </dgm:t>
    </dgm:pt>
    <dgm:pt modelId="{9D771DBA-58AD-42F2-9571-88B746513B88}" type="parTrans" cxnId="{DCE4E961-9AD0-4294-A689-C0F4F84F4B3D}">
      <dgm:prSet/>
      <dgm:spPr/>
      <dgm:t>
        <a:bodyPr/>
        <a:lstStyle/>
        <a:p>
          <a:endParaRPr lang="en-US"/>
        </a:p>
      </dgm:t>
    </dgm:pt>
    <dgm:pt modelId="{58B216F9-9380-40DF-A98B-23630FD6C28B}" type="sibTrans" cxnId="{DCE4E961-9AD0-4294-A689-C0F4F84F4B3D}">
      <dgm:prSet/>
      <dgm:spPr/>
      <dgm:t>
        <a:bodyPr/>
        <a:lstStyle/>
        <a:p>
          <a:endParaRPr lang="en-US"/>
        </a:p>
      </dgm:t>
    </dgm:pt>
    <dgm:pt modelId="{F3CBB332-6E6C-42CB-9078-A86E108F8967}" type="pres">
      <dgm:prSet presAssocID="{4D254DEB-443E-434F-A4F6-AA4E84E3B6E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627E80-F8B0-483E-BF86-DD93554EB46D}" type="pres">
      <dgm:prSet presAssocID="{B420797F-3A56-4DE9-A96C-6BD73C3E3A5B}" presName="composite" presStyleCnt="0"/>
      <dgm:spPr/>
    </dgm:pt>
    <dgm:pt modelId="{A0F91801-4491-4CAA-A443-5118024E5D84}" type="pres">
      <dgm:prSet presAssocID="{B420797F-3A56-4DE9-A96C-6BD73C3E3A5B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897EEDA-5A1E-4639-B972-0AEC6E82DB5B}" type="pres">
      <dgm:prSet presAssocID="{B420797F-3A56-4DE9-A96C-6BD73C3E3A5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09BE9-3AD7-4DB3-9D2D-A7851D75B130}" type="pres">
      <dgm:prSet presAssocID="{B3FF565E-6C79-42E9-93E1-CFA2E7E57962}" presName="spacing" presStyleCnt="0"/>
      <dgm:spPr/>
    </dgm:pt>
    <dgm:pt modelId="{F207282F-4D48-490E-9FCE-F9A661FB6A14}" type="pres">
      <dgm:prSet presAssocID="{93A8632B-69BC-4092-8121-B77FC29AB876}" presName="composite" presStyleCnt="0"/>
      <dgm:spPr/>
    </dgm:pt>
    <dgm:pt modelId="{1D088E36-A5E6-4B42-A09E-449AC04B5641}" type="pres">
      <dgm:prSet presAssocID="{93A8632B-69BC-4092-8121-B77FC29AB876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3595ADC-F950-4A3D-92A2-5E13C5329CE9}" type="pres">
      <dgm:prSet presAssocID="{93A8632B-69BC-4092-8121-B77FC29AB87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2C595-AEFB-45A9-B3B1-0DD1800E0B4D}" type="pres">
      <dgm:prSet presAssocID="{FFB25B56-E98B-42E5-B25B-65137C56858E}" presName="spacing" presStyleCnt="0"/>
      <dgm:spPr/>
    </dgm:pt>
    <dgm:pt modelId="{DCECC3D6-45D2-4218-8AF2-5B1FE6410399}" type="pres">
      <dgm:prSet presAssocID="{C5F54FE3-4D80-425B-B5E9-FE1D4E9D0411}" presName="composite" presStyleCnt="0"/>
      <dgm:spPr/>
    </dgm:pt>
    <dgm:pt modelId="{C5DE4145-3E07-43FD-AF63-AD4BFD2AEC2D}" type="pres">
      <dgm:prSet presAssocID="{C5F54FE3-4D80-425B-B5E9-FE1D4E9D0411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E7ED03B-5C2D-4168-93D5-5756158A1B4E}" type="pres">
      <dgm:prSet presAssocID="{C5F54FE3-4D80-425B-B5E9-FE1D4E9D041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E4E961-9AD0-4294-A689-C0F4F84F4B3D}" srcId="{4D254DEB-443E-434F-A4F6-AA4E84E3B6E7}" destId="{C5F54FE3-4D80-425B-B5E9-FE1D4E9D0411}" srcOrd="2" destOrd="0" parTransId="{9D771DBA-58AD-42F2-9571-88B746513B88}" sibTransId="{58B216F9-9380-40DF-A98B-23630FD6C28B}"/>
    <dgm:cxn modelId="{5F4FDBBD-B98D-415A-BEC5-B7127465930A}" srcId="{4D254DEB-443E-434F-A4F6-AA4E84E3B6E7}" destId="{B420797F-3A56-4DE9-A96C-6BD73C3E3A5B}" srcOrd="0" destOrd="0" parTransId="{3455FF46-61A1-4989-B559-8EE0CB68DB1A}" sibTransId="{B3FF565E-6C79-42E9-93E1-CFA2E7E57962}"/>
    <dgm:cxn modelId="{BACD8074-7050-443A-A2B8-FBBB669AEFF1}" srcId="{4D254DEB-443E-434F-A4F6-AA4E84E3B6E7}" destId="{93A8632B-69BC-4092-8121-B77FC29AB876}" srcOrd="1" destOrd="0" parTransId="{3C86C02C-24F4-46E6-A2A6-1EEF42A391E7}" sibTransId="{FFB25B56-E98B-42E5-B25B-65137C56858E}"/>
    <dgm:cxn modelId="{5C38A950-356F-421F-9B07-A61D2247C5BF}" type="presOf" srcId="{93A8632B-69BC-4092-8121-B77FC29AB876}" destId="{33595ADC-F950-4A3D-92A2-5E13C5329CE9}" srcOrd="0" destOrd="0" presId="urn:microsoft.com/office/officeart/2005/8/layout/vList3"/>
    <dgm:cxn modelId="{203C1668-4CEE-4DC1-9716-5363AAF6BF89}" type="presOf" srcId="{C5F54FE3-4D80-425B-B5E9-FE1D4E9D0411}" destId="{4E7ED03B-5C2D-4168-93D5-5756158A1B4E}" srcOrd="0" destOrd="0" presId="urn:microsoft.com/office/officeart/2005/8/layout/vList3"/>
    <dgm:cxn modelId="{56528116-EBE2-43A3-BBA1-8BF85B0AED42}" type="presOf" srcId="{4D254DEB-443E-434F-A4F6-AA4E84E3B6E7}" destId="{F3CBB332-6E6C-42CB-9078-A86E108F8967}" srcOrd="0" destOrd="0" presId="urn:microsoft.com/office/officeart/2005/8/layout/vList3"/>
    <dgm:cxn modelId="{47E4AB2F-3B6C-4DB9-93B1-0DEC80027B47}" type="presOf" srcId="{B420797F-3A56-4DE9-A96C-6BD73C3E3A5B}" destId="{3897EEDA-5A1E-4639-B972-0AEC6E82DB5B}" srcOrd="0" destOrd="0" presId="urn:microsoft.com/office/officeart/2005/8/layout/vList3"/>
    <dgm:cxn modelId="{A2AF4034-C560-40DE-8E33-B0675FC4CB0B}" type="presParOf" srcId="{F3CBB332-6E6C-42CB-9078-A86E108F8967}" destId="{F4627E80-F8B0-483E-BF86-DD93554EB46D}" srcOrd="0" destOrd="0" presId="urn:microsoft.com/office/officeart/2005/8/layout/vList3"/>
    <dgm:cxn modelId="{828FCBB0-61F5-431A-852F-B94396FF5788}" type="presParOf" srcId="{F4627E80-F8B0-483E-BF86-DD93554EB46D}" destId="{A0F91801-4491-4CAA-A443-5118024E5D84}" srcOrd="0" destOrd="0" presId="urn:microsoft.com/office/officeart/2005/8/layout/vList3"/>
    <dgm:cxn modelId="{5BD5F973-70C1-49F1-966C-3BD29A19B1A6}" type="presParOf" srcId="{F4627E80-F8B0-483E-BF86-DD93554EB46D}" destId="{3897EEDA-5A1E-4639-B972-0AEC6E82DB5B}" srcOrd="1" destOrd="0" presId="urn:microsoft.com/office/officeart/2005/8/layout/vList3"/>
    <dgm:cxn modelId="{67FF20B5-8D8D-4764-826D-B8F2ADB2DE4A}" type="presParOf" srcId="{F3CBB332-6E6C-42CB-9078-A86E108F8967}" destId="{B7209BE9-3AD7-4DB3-9D2D-A7851D75B130}" srcOrd="1" destOrd="0" presId="urn:microsoft.com/office/officeart/2005/8/layout/vList3"/>
    <dgm:cxn modelId="{4565FAFB-DA6C-455F-A778-CAB38766E276}" type="presParOf" srcId="{F3CBB332-6E6C-42CB-9078-A86E108F8967}" destId="{F207282F-4D48-490E-9FCE-F9A661FB6A14}" srcOrd="2" destOrd="0" presId="urn:microsoft.com/office/officeart/2005/8/layout/vList3"/>
    <dgm:cxn modelId="{F42C6280-6C4B-465A-A2A3-FC13240830EF}" type="presParOf" srcId="{F207282F-4D48-490E-9FCE-F9A661FB6A14}" destId="{1D088E36-A5E6-4B42-A09E-449AC04B5641}" srcOrd="0" destOrd="0" presId="urn:microsoft.com/office/officeart/2005/8/layout/vList3"/>
    <dgm:cxn modelId="{1B74B478-5A0A-4EA6-BA4C-8B4EA65BC97A}" type="presParOf" srcId="{F207282F-4D48-490E-9FCE-F9A661FB6A14}" destId="{33595ADC-F950-4A3D-92A2-5E13C5329CE9}" srcOrd="1" destOrd="0" presId="urn:microsoft.com/office/officeart/2005/8/layout/vList3"/>
    <dgm:cxn modelId="{3F6AAD2A-8134-459F-8CC9-68455444A516}" type="presParOf" srcId="{F3CBB332-6E6C-42CB-9078-A86E108F8967}" destId="{04A2C595-AEFB-45A9-B3B1-0DD1800E0B4D}" srcOrd="3" destOrd="0" presId="urn:microsoft.com/office/officeart/2005/8/layout/vList3"/>
    <dgm:cxn modelId="{5A6EF02C-F6B8-4692-A006-F1066AB490BF}" type="presParOf" srcId="{F3CBB332-6E6C-42CB-9078-A86E108F8967}" destId="{DCECC3D6-45D2-4218-8AF2-5B1FE6410399}" srcOrd="4" destOrd="0" presId="urn:microsoft.com/office/officeart/2005/8/layout/vList3"/>
    <dgm:cxn modelId="{DF411F0E-676B-4B89-87FA-1E0EC5DC0F73}" type="presParOf" srcId="{DCECC3D6-45D2-4218-8AF2-5B1FE6410399}" destId="{C5DE4145-3E07-43FD-AF63-AD4BFD2AEC2D}" srcOrd="0" destOrd="0" presId="urn:microsoft.com/office/officeart/2005/8/layout/vList3"/>
    <dgm:cxn modelId="{7955CE6C-D491-4E0C-9701-4E6600540023}" type="presParOf" srcId="{DCECC3D6-45D2-4218-8AF2-5B1FE6410399}" destId="{4E7ED03B-5C2D-4168-93D5-5756158A1B4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7CDCF503-D6BA-4FA0-B497-EDA204551D0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F17BF3-C05D-4250-8038-977C9E5775C6}">
      <dgm:prSet/>
      <dgm:spPr/>
      <dgm:t>
        <a:bodyPr/>
        <a:lstStyle/>
        <a:p>
          <a:pPr rtl="0"/>
          <a:r>
            <a:rPr lang="en-US" baseline="0" dirty="0" err="1" smtClean="0"/>
            <a:t>Barah</a:t>
          </a:r>
          <a:r>
            <a:rPr lang="en-US" baseline="0" dirty="0" smtClean="0"/>
            <a:t> (</a:t>
          </a:r>
          <a:r>
            <a:rPr lang="en-US" baseline="0" dirty="0" err="1" smtClean="0"/>
            <a:t>cth</a:t>
          </a:r>
          <a:r>
            <a:rPr lang="en-US" baseline="0" dirty="0" smtClean="0"/>
            <a:t>. </a:t>
          </a:r>
          <a:r>
            <a:rPr lang="en-US" baseline="0" dirty="0" err="1" smtClean="0"/>
            <a:t>paru-paru</a:t>
          </a:r>
          <a:r>
            <a:rPr lang="en-US" baseline="0" dirty="0" smtClean="0"/>
            <a:t>, </a:t>
          </a:r>
          <a:r>
            <a:rPr lang="en-US" baseline="0" dirty="0" err="1" smtClean="0"/>
            <a:t>payudara</a:t>
          </a:r>
          <a:r>
            <a:rPr lang="en-US" baseline="0" dirty="0" smtClean="0"/>
            <a:t>, </a:t>
          </a:r>
          <a:r>
            <a:rPr lang="en-US" baseline="0" dirty="0" err="1" smtClean="0"/>
            <a:t>mulut</a:t>
          </a:r>
          <a:r>
            <a:rPr lang="en-US" baseline="0" dirty="0" smtClean="0"/>
            <a:t>, </a:t>
          </a:r>
          <a:r>
            <a:rPr lang="en-US" baseline="0" dirty="0" err="1" smtClean="0"/>
            <a:t>tekak</a:t>
          </a:r>
          <a:r>
            <a:rPr lang="en-US" baseline="0" dirty="0" smtClean="0"/>
            <a:t>, </a:t>
          </a:r>
          <a:r>
            <a:rPr lang="en-US" baseline="0" dirty="0" err="1" smtClean="0"/>
            <a:t>dan</a:t>
          </a:r>
          <a:r>
            <a:rPr lang="en-US" baseline="0" dirty="0" smtClean="0"/>
            <a:t> </a:t>
          </a:r>
          <a:r>
            <a:rPr lang="en-US" baseline="0" dirty="0" err="1" smtClean="0"/>
            <a:t>usus</a:t>
          </a:r>
          <a:r>
            <a:rPr lang="en-US" baseline="0" dirty="0" smtClean="0"/>
            <a:t>) </a:t>
          </a:r>
          <a:endParaRPr lang="en-US" dirty="0"/>
        </a:p>
      </dgm:t>
    </dgm:pt>
    <dgm:pt modelId="{4BBB4047-92CE-41A0-8023-D8425427AF80}" type="parTrans" cxnId="{5BDB8A78-C3F6-43EA-87C4-2CB7C7819320}">
      <dgm:prSet/>
      <dgm:spPr/>
      <dgm:t>
        <a:bodyPr/>
        <a:lstStyle/>
        <a:p>
          <a:endParaRPr lang="en-US"/>
        </a:p>
      </dgm:t>
    </dgm:pt>
    <dgm:pt modelId="{5713D6FF-771D-41D6-8578-5CA638E1D3F7}" type="sibTrans" cxnId="{5BDB8A78-C3F6-43EA-87C4-2CB7C7819320}">
      <dgm:prSet/>
      <dgm:spPr/>
      <dgm:t>
        <a:bodyPr/>
        <a:lstStyle/>
        <a:p>
          <a:endParaRPr lang="en-US"/>
        </a:p>
      </dgm:t>
    </dgm:pt>
    <dgm:pt modelId="{A0C89754-7643-4DD8-90A9-971B29E05B25}">
      <dgm:prSet/>
      <dgm:spPr/>
      <dgm:t>
        <a:bodyPr/>
        <a:lstStyle/>
        <a:p>
          <a:pPr rtl="0"/>
          <a:r>
            <a:rPr lang="en-US" baseline="0" dirty="0" err="1" smtClean="0"/>
            <a:t>Penyakit</a:t>
          </a:r>
          <a:r>
            <a:rPr lang="en-US" baseline="0" dirty="0" smtClean="0"/>
            <a:t> </a:t>
          </a:r>
          <a:r>
            <a:rPr lang="en-US" baseline="0" dirty="0" err="1" smtClean="0"/>
            <a:t>Jantung</a:t>
          </a:r>
          <a:r>
            <a:rPr lang="en-US" baseline="0" dirty="0" smtClean="0"/>
            <a:t> </a:t>
          </a:r>
          <a:endParaRPr lang="en-US" dirty="0"/>
        </a:p>
      </dgm:t>
    </dgm:pt>
    <dgm:pt modelId="{70A37029-7F57-44F6-BEC8-4F4DBDA6DAA9}" type="parTrans" cxnId="{D4CCFD0F-69F4-4729-9F07-225CAE26310E}">
      <dgm:prSet/>
      <dgm:spPr/>
      <dgm:t>
        <a:bodyPr/>
        <a:lstStyle/>
        <a:p>
          <a:endParaRPr lang="en-US"/>
        </a:p>
      </dgm:t>
    </dgm:pt>
    <dgm:pt modelId="{50AAD4AD-BD31-409F-B4F5-05B6E62C28F1}" type="sibTrans" cxnId="{D4CCFD0F-69F4-4729-9F07-225CAE26310E}">
      <dgm:prSet/>
      <dgm:spPr/>
      <dgm:t>
        <a:bodyPr/>
        <a:lstStyle/>
        <a:p>
          <a:endParaRPr lang="en-US"/>
        </a:p>
      </dgm:t>
    </dgm:pt>
    <dgm:pt modelId="{B52159A4-9E7C-442E-AE8F-D3ABFD4652FA}">
      <dgm:prSet/>
      <dgm:spPr/>
      <dgm:t>
        <a:bodyPr/>
        <a:lstStyle/>
        <a:p>
          <a:pPr rtl="0"/>
          <a:r>
            <a:rPr lang="en-US" baseline="0" dirty="0" err="1" smtClean="0"/>
            <a:t>Angin</a:t>
          </a:r>
          <a:r>
            <a:rPr lang="en-US" baseline="0" dirty="0" smtClean="0"/>
            <a:t> </a:t>
          </a:r>
          <a:r>
            <a:rPr lang="en-US" baseline="0" dirty="0" err="1" smtClean="0"/>
            <a:t>Ahmar</a:t>
          </a:r>
          <a:r>
            <a:rPr lang="en-US" baseline="0" dirty="0" smtClean="0"/>
            <a:t> / </a:t>
          </a:r>
          <a:r>
            <a:rPr lang="en-US" baseline="0" dirty="0" err="1" smtClean="0"/>
            <a:t>Strok</a:t>
          </a:r>
          <a:r>
            <a:rPr lang="en-US" baseline="0" dirty="0" smtClean="0"/>
            <a:t> </a:t>
          </a:r>
          <a:endParaRPr lang="en-US" dirty="0"/>
        </a:p>
      </dgm:t>
    </dgm:pt>
    <dgm:pt modelId="{572B224A-49EE-418D-9150-C7958DD9C5DA}" type="parTrans" cxnId="{E5693F27-B7FB-40AF-851B-1494C9C5A482}">
      <dgm:prSet/>
      <dgm:spPr/>
      <dgm:t>
        <a:bodyPr/>
        <a:lstStyle/>
        <a:p>
          <a:endParaRPr lang="en-US"/>
        </a:p>
      </dgm:t>
    </dgm:pt>
    <dgm:pt modelId="{27D70337-53E0-43D0-9A51-A76D893B363C}" type="sibTrans" cxnId="{E5693F27-B7FB-40AF-851B-1494C9C5A482}">
      <dgm:prSet/>
      <dgm:spPr/>
      <dgm:t>
        <a:bodyPr/>
        <a:lstStyle/>
        <a:p>
          <a:endParaRPr lang="en-US"/>
        </a:p>
      </dgm:t>
    </dgm:pt>
    <dgm:pt modelId="{2D7C69F0-B583-4E22-A7D1-7C7D1E6DDD2D}">
      <dgm:prSet/>
      <dgm:spPr/>
      <dgm:t>
        <a:bodyPr/>
        <a:lstStyle/>
        <a:p>
          <a:pPr rtl="0"/>
          <a:r>
            <a:rPr lang="en-US" baseline="0" dirty="0" err="1" smtClean="0"/>
            <a:t>Penyakit</a:t>
          </a:r>
          <a:r>
            <a:rPr lang="en-US" baseline="0" dirty="0" smtClean="0"/>
            <a:t> </a:t>
          </a:r>
          <a:r>
            <a:rPr lang="en-US" baseline="0" dirty="0" err="1" smtClean="0"/>
            <a:t>paru-paru</a:t>
          </a:r>
          <a:r>
            <a:rPr lang="en-US" baseline="0" dirty="0" smtClean="0"/>
            <a:t> (</a:t>
          </a:r>
          <a:r>
            <a:rPr lang="en-US" baseline="0" dirty="0" err="1" smtClean="0"/>
            <a:t>cth</a:t>
          </a:r>
          <a:r>
            <a:rPr lang="en-US" baseline="0" dirty="0" smtClean="0"/>
            <a:t>. </a:t>
          </a:r>
          <a:r>
            <a:rPr lang="en-US" baseline="0" dirty="0" err="1" smtClean="0"/>
            <a:t>Penyakit</a:t>
          </a:r>
          <a:r>
            <a:rPr lang="en-US" baseline="0" dirty="0" smtClean="0"/>
            <a:t> </a:t>
          </a:r>
          <a:r>
            <a:rPr lang="en-US" baseline="0" dirty="0" err="1" smtClean="0"/>
            <a:t>lelah</a:t>
          </a:r>
          <a:r>
            <a:rPr lang="en-US" baseline="0" dirty="0" smtClean="0"/>
            <a:t>, </a:t>
          </a:r>
          <a:r>
            <a:rPr lang="en-US" baseline="0" dirty="0" err="1" smtClean="0"/>
            <a:t>bronkitis</a:t>
          </a:r>
          <a:r>
            <a:rPr lang="en-US" baseline="0" dirty="0" smtClean="0"/>
            <a:t>) </a:t>
          </a:r>
          <a:endParaRPr lang="en-US" dirty="0"/>
        </a:p>
      </dgm:t>
    </dgm:pt>
    <dgm:pt modelId="{675D270A-2D74-4536-93AA-8904C098F5CD}" type="parTrans" cxnId="{1C34A0C8-8B6B-470A-BB6B-74435B6FFAF8}">
      <dgm:prSet/>
      <dgm:spPr/>
      <dgm:t>
        <a:bodyPr/>
        <a:lstStyle/>
        <a:p>
          <a:endParaRPr lang="en-US"/>
        </a:p>
      </dgm:t>
    </dgm:pt>
    <dgm:pt modelId="{45E05E6A-08E9-459B-A757-A1E043C2ED2A}" type="sibTrans" cxnId="{1C34A0C8-8B6B-470A-BB6B-74435B6FFAF8}">
      <dgm:prSet/>
      <dgm:spPr/>
      <dgm:t>
        <a:bodyPr/>
        <a:lstStyle/>
        <a:p>
          <a:endParaRPr lang="en-US"/>
        </a:p>
      </dgm:t>
    </dgm:pt>
    <dgm:pt modelId="{FDAB4A54-29B4-43BA-9683-54493E548B7B}">
      <dgm:prSet/>
      <dgm:spPr/>
      <dgm:t>
        <a:bodyPr/>
        <a:lstStyle/>
        <a:p>
          <a:pPr rtl="0"/>
          <a:r>
            <a:rPr lang="en-US" baseline="0" dirty="0" err="1" smtClean="0"/>
            <a:t>Penyakit</a:t>
          </a:r>
          <a:r>
            <a:rPr lang="en-US" baseline="0" dirty="0" smtClean="0"/>
            <a:t> </a:t>
          </a:r>
          <a:r>
            <a:rPr lang="en-US" baseline="0" dirty="0" err="1" smtClean="0"/>
            <a:t>mulut</a:t>
          </a:r>
          <a:r>
            <a:rPr lang="en-US" baseline="0" dirty="0" smtClean="0"/>
            <a:t> </a:t>
          </a:r>
          <a:r>
            <a:rPr lang="en-US" baseline="0" dirty="0" err="1" smtClean="0"/>
            <a:t>dan</a:t>
          </a:r>
          <a:r>
            <a:rPr lang="en-US" baseline="0" dirty="0" smtClean="0"/>
            <a:t> </a:t>
          </a:r>
          <a:r>
            <a:rPr lang="en-US" baseline="0" dirty="0" err="1" smtClean="0"/>
            <a:t>gusi</a:t>
          </a:r>
          <a:r>
            <a:rPr lang="en-US" baseline="0" dirty="0" smtClean="0"/>
            <a:t> </a:t>
          </a:r>
          <a:endParaRPr lang="en-US" dirty="0"/>
        </a:p>
      </dgm:t>
    </dgm:pt>
    <dgm:pt modelId="{DC1DA0B4-2957-4129-BD23-F8310369ECCC}" type="parTrans" cxnId="{D786886D-E95C-4194-A3AC-7E7128ED06D9}">
      <dgm:prSet/>
      <dgm:spPr/>
      <dgm:t>
        <a:bodyPr/>
        <a:lstStyle/>
        <a:p>
          <a:endParaRPr lang="en-US"/>
        </a:p>
      </dgm:t>
    </dgm:pt>
    <dgm:pt modelId="{363A0021-A69D-4992-9DD0-F1DD49D48630}" type="sibTrans" cxnId="{D786886D-E95C-4194-A3AC-7E7128ED06D9}">
      <dgm:prSet/>
      <dgm:spPr/>
      <dgm:t>
        <a:bodyPr/>
        <a:lstStyle/>
        <a:p>
          <a:endParaRPr lang="en-US"/>
        </a:p>
      </dgm:t>
    </dgm:pt>
    <dgm:pt modelId="{DB1DF692-BEE9-4781-A693-B0F04D206FC8}" type="pres">
      <dgm:prSet presAssocID="{7CDCF503-D6BA-4FA0-B497-EDA204551D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93BFFB-2535-45FD-BC58-C21A20E9A83F}" type="pres">
      <dgm:prSet presAssocID="{7CDCF503-D6BA-4FA0-B497-EDA204551D01}" presName="fgShape" presStyleLbl="fgShp" presStyleIdx="0" presStyleCnt="1"/>
      <dgm:spPr/>
    </dgm:pt>
    <dgm:pt modelId="{39CCE76D-88D8-48B2-92CC-A8C7C2546289}" type="pres">
      <dgm:prSet presAssocID="{7CDCF503-D6BA-4FA0-B497-EDA204551D01}" presName="linComp" presStyleCnt="0"/>
      <dgm:spPr/>
    </dgm:pt>
    <dgm:pt modelId="{9061DDB3-22A2-4773-A17F-87190FAA20DA}" type="pres">
      <dgm:prSet presAssocID="{E5F17BF3-C05D-4250-8038-977C9E5775C6}" presName="compNode" presStyleCnt="0"/>
      <dgm:spPr/>
    </dgm:pt>
    <dgm:pt modelId="{173BD50F-EB08-4B16-9D7F-4FB37CD091A3}" type="pres">
      <dgm:prSet presAssocID="{E5F17BF3-C05D-4250-8038-977C9E5775C6}" presName="bkgdShape" presStyleLbl="node1" presStyleIdx="0" presStyleCnt="5"/>
      <dgm:spPr/>
      <dgm:t>
        <a:bodyPr/>
        <a:lstStyle/>
        <a:p>
          <a:endParaRPr lang="en-US"/>
        </a:p>
      </dgm:t>
    </dgm:pt>
    <dgm:pt modelId="{C16E1811-4962-4C9B-9E2B-5AEB654E8EB8}" type="pres">
      <dgm:prSet presAssocID="{E5F17BF3-C05D-4250-8038-977C9E5775C6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CBE60-6777-401C-81AA-5236FE05ADEA}" type="pres">
      <dgm:prSet presAssocID="{E5F17BF3-C05D-4250-8038-977C9E5775C6}" presName="invisiNode" presStyleLbl="node1" presStyleIdx="0" presStyleCnt="5"/>
      <dgm:spPr/>
    </dgm:pt>
    <dgm:pt modelId="{90997FB8-FB14-441E-AE07-AD53E171C0EA}" type="pres">
      <dgm:prSet presAssocID="{E5F17BF3-C05D-4250-8038-977C9E5775C6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9631D69-913F-46E2-A560-8AD8D1D599AC}" type="pres">
      <dgm:prSet presAssocID="{5713D6FF-771D-41D6-8578-5CA638E1D3F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7F3B20B-030C-4ABC-8A5A-3C3C265B4D94}" type="pres">
      <dgm:prSet presAssocID="{A0C89754-7643-4DD8-90A9-971B29E05B25}" presName="compNode" presStyleCnt="0"/>
      <dgm:spPr/>
    </dgm:pt>
    <dgm:pt modelId="{BB7098DE-4F10-41DF-84DC-A806368FCB59}" type="pres">
      <dgm:prSet presAssocID="{A0C89754-7643-4DD8-90A9-971B29E05B25}" presName="bkgdShape" presStyleLbl="node1" presStyleIdx="1" presStyleCnt="5" custLinFactNeighborX="3264" custLinFactNeighborY="-1674"/>
      <dgm:spPr/>
      <dgm:t>
        <a:bodyPr/>
        <a:lstStyle/>
        <a:p>
          <a:endParaRPr lang="en-US"/>
        </a:p>
      </dgm:t>
    </dgm:pt>
    <dgm:pt modelId="{4C37D219-7009-4AE9-99EB-DA5565043952}" type="pres">
      <dgm:prSet presAssocID="{A0C89754-7643-4DD8-90A9-971B29E05B25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E6693-BD4E-4B08-B3AE-FE5C39B73304}" type="pres">
      <dgm:prSet presAssocID="{A0C89754-7643-4DD8-90A9-971B29E05B25}" presName="invisiNode" presStyleLbl="node1" presStyleIdx="1" presStyleCnt="5"/>
      <dgm:spPr/>
    </dgm:pt>
    <dgm:pt modelId="{EFF60B32-D179-4864-869F-D12038162494}" type="pres">
      <dgm:prSet presAssocID="{A0C89754-7643-4DD8-90A9-971B29E05B25}" presName="imagNode" presStyleLbl="fgImgPlace1" presStyleIdx="1" presStyleCnt="5" custScaleY="156148" custLinFactNeighborX="281" custLinFactNeighborY="1314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2127B0C-BB7F-4E39-84C3-D6EC5DE04930}" type="pres">
      <dgm:prSet presAssocID="{50AAD4AD-BD31-409F-B4F5-05B6E62C28F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E5627FB-759E-4EFA-A69A-1200E0AA5890}" type="pres">
      <dgm:prSet presAssocID="{B52159A4-9E7C-442E-AE8F-D3ABFD4652FA}" presName="compNode" presStyleCnt="0"/>
      <dgm:spPr/>
    </dgm:pt>
    <dgm:pt modelId="{58BC121C-2F58-44DB-8C00-B549314C14D5}" type="pres">
      <dgm:prSet presAssocID="{B52159A4-9E7C-442E-AE8F-D3ABFD4652FA}" presName="bkgdShape" presStyleLbl="node1" presStyleIdx="2" presStyleCnt="5"/>
      <dgm:spPr/>
      <dgm:t>
        <a:bodyPr/>
        <a:lstStyle/>
        <a:p>
          <a:endParaRPr lang="en-US"/>
        </a:p>
      </dgm:t>
    </dgm:pt>
    <dgm:pt modelId="{0CA97FB4-62A4-4CED-B7A3-9EB8E85FF1FC}" type="pres">
      <dgm:prSet presAssocID="{B52159A4-9E7C-442E-AE8F-D3ABFD4652FA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DBCAD-72C5-4316-B8AC-D608AC5A3F2F}" type="pres">
      <dgm:prSet presAssocID="{B52159A4-9E7C-442E-AE8F-D3ABFD4652FA}" presName="invisiNode" presStyleLbl="node1" presStyleIdx="2" presStyleCnt="5"/>
      <dgm:spPr/>
    </dgm:pt>
    <dgm:pt modelId="{8A54A14C-96C8-43B6-92EF-0720CC0F59F6}" type="pres">
      <dgm:prSet presAssocID="{B52159A4-9E7C-442E-AE8F-D3ABFD4652FA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09260AD-14D5-4468-AC74-00655872186F}" type="pres">
      <dgm:prSet presAssocID="{27D70337-53E0-43D0-9A51-A76D893B363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834CF09-52A2-48C2-967F-3C95ECFC0192}" type="pres">
      <dgm:prSet presAssocID="{2D7C69F0-B583-4E22-A7D1-7C7D1E6DDD2D}" presName="compNode" presStyleCnt="0"/>
      <dgm:spPr/>
    </dgm:pt>
    <dgm:pt modelId="{FD473B16-4DB7-4918-BBB7-FAC9DCE9FBFF}" type="pres">
      <dgm:prSet presAssocID="{2D7C69F0-B583-4E22-A7D1-7C7D1E6DDD2D}" presName="bkgdShape" presStyleLbl="node1" presStyleIdx="3" presStyleCnt="5"/>
      <dgm:spPr/>
      <dgm:t>
        <a:bodyPr/>
        <a:lstStyle/>
        <a:p>
          <a:endParaRPr lang="en-US"/>
        </a:p>
      </dgm:t>
    </dgm:pt>
    <dgm:pt modelId="{B5A5414B-670F-48E1-89C5-5961231504D0}" type="pres">
      <dgm:prSet presAssocID="{2D7C69F0-B583-4E22-A7D1-7C7D1E6DDD2D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65BA1-8791-4FAE-A8BD-99F08E068DE7}" type="pres">
      <dgm:prSet presAssocID="{2D7C69F0-B583-4E22-A7D1-7C7D1E6DDD2D}" presName="invisiNode" presStyleLbl="node1" presStyleIdx="3" presStyleCnt="5"/>
      <dgm:spPr/>
    </dgm:pt>
    <dgm:pt modelId="{7E82B537-4B1F-479C-81B5-7E8B36D8D9CF}" type="pres">
      <dgm:prSet presAssocID="{2D7C69F0-B583-4E22-A7D1-7C7D1E6DDD2D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FCE4322-3863-4F05-8A4E-14E8014789F6}" type="pres">
      <dgm:prSet presAssocID="{45E05E6A-08E9-459B-A757-A1E043C2ED2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1CF3364-DC9A-4BAA-BC29-A5A7C514757F}" type="pres">
      <dgm:prSet presAssocID="{FDAB4A54-29B4-43BA-9683-54493E548B7B}" presName="compNode" presStyleCnt="0"/>
      <dgm:spPr/>
    </dgm:pt>
    <dgm:pt modelId="{CE59741D-7C24-4174-B7F6-F7379B398A56}" type="pres">
      <dgm:prSet presAssocID="{FDAB4A54-29B4-43BA-9683-54493E548B7B}" presName="bkgdShape" presStyleLbl="node1" presStyleIdx="4" presStyleCnt="5"/>
      <dgm:spPr/>
      <dgm:t>
        <a:bodyPr/>
        <a:lstStyle/>
        <a:p>
          <a:endParaRPr lang="en-US"/>
        </a:p>
      </dgm:t>
    </dgm:pt>
    <dgm:pt modelId="{28254866-31B5-4042-87E7-10764F691431}" type="pres">
      <dgm:prSet presAssocID="{FDAB4A54-29B4-43BA-9683-54493E548B7B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E2175-C4AD-4B69-BF22-C9F29945D5E0}" type="pres">
      <dgm:prSet presAssocID="{FDAB4A54-29B4-43BA-9683-54493E548B7B}" presName="invisiNode" presStyleLbl="node1" presStyleIdx="4" presStyleCnt="5"/>
      <dgm:spPr/>
    </dgm:pt>
    <dgm:pt modelId="{FFBAF1AB-876B-4A49-B897-1E7712CDD5B2}" type="pres">
      <dgm:prSet presAssocID="{FDAB4A54-29B4-43BA-9683-54493E548B7B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922729F2-2787-4B90-A535-3EBE200D6CD4}" type="presOf" srcId="{5713D6FF-771D-41D6-8578-5CA638E1D3F7}" destId="{39631D69-913F-46E2-A560-8AD8D1D599AC}" srcOrd="0" destOrd="0" presId="urn:microsoft.com/office/officeart/2005/8/layout/hList7"/>
    <dgm:cxn modelId="{2EAA0609-FF67-48B7-AD57-7C034A2D3429}" type="presOf" srcId="{2D7C69F0-B583-4E22-A7D1-7C7D1E6DDD2D}" destId="{B5A5414B-670F-48E1-89C5-5961231504D0}" srcOrd="1" destOrd="0" presId="urn:microsoft.com/office/officeart/2005/8/layout/hList7"/>
    <dgm:cxn modelId="{319E8956-2AEB-4E19-B353-654B2D184CE8}" type="presOf" srcId="{45E05E6A-08E9-459B-A757-A1E043C2ED2A}" destId="{4FCE4322-3863-4F05-8A4E-14E8014789F6}" srcOrd="0" destOrd="0" presId="urn:microsoft.com/office/officeart/2005/8/layout/hList7"/>
    <dgm:cxn modelId="{26E3E7C6-0BA8-4F4B-A768-1CBF8242F9D3}" type="presOf" srcId="{A0C89754-7643-4DD8-90A9-971B29E05B25}" destId="{4C37D219-7009-4AE9-99EB-DA5565043952}" srcOrd="1" destOrd="0" presId="urn:microsoft.com/office/officeart/2005/8/layout/hList7"/>
    <dgm:cxn modelId="{D52CFF0F-3A41-4944-95E1-7B9C0309D123}" type="presOf" srcId="{B52159A4-9E7C-442E-AE8F-D3ABFD4652FA}" destId="{0CA97FB4-62A4-4CED-B7A3-9EB8E85FF1FC}" srcOrd="1" destOrd="0" presId="urn:microsoft.com/office/officeart/2005/8/layout/hList7"/>
    <dgm:cxn modelId="{A4EA3FC5-D1F6-40F7-9158-005F8BFA9AEF}" type="presOf" srcId="{FDAB4A54-29B4-43BA-9683-54493E548B7B}" destId="{28254866-31B5-4042-87E7-10764F691431}" srcOrd="1" destOrd="0" presId="urn:microsoft.com/office/officeart/2005/8/layout/hList7"/>
    <dgm:cxn modelId="{BE3A7485-DA55-488F-8EA3-DEC670D1BD00}" type="presOf" srcId="{B52159A4-9E7C-442E-AE8F-D3ABFD4652FA}" destId="{58BC121C-2F58-44DB-8C00-B549314C14D5}" srcOrd="0" destOrd="0" presId="urn:microsoft.com/office/officeart/2005/8/layout/hList7"/>
    <dgm:cxn modelId="{5016578E-4E41-47A3-9A26-131F54E8CA96}" type="presOf" srcId="{E5F17BF3-C05D-4250-8038-977C9E5775C6}" destId="{C16E1811-4962-4C9B-9E2B-5AEB654E8EB8}" srcOrd="1" destOrd="0" presId="urn:microsoft.com/office/officeart/2005/8/layout/hList7"/>
    <dgm:cxn modelId="{5BDB8A78-C3F6-43EA-87C4-2CB7C7819320}" srcId="{7CDCF503-D6BA-4FA0-B497-EDA204551D01}" destId="{E5F17BF3-C05D-4250-8038-977C9E5775C6}" srcOrd="0" destOrd="0" parTransId="{4BBB4047-92CE-41A0-8023-D8425427AF80}" sibTransId="{5713D6FF-771D-41D6-8578-5CA638E1D3F7}"/>
    <dgm:cxn modelId="{FAD0A494-4B35-4000-BF30-4F430C6C20C8}" type="presOf" srcId="{50AAD4AD-BD31-409F-B4F5-05B6E62C28F1}" destId="{C2127B0C-BB7F-4E39-84C3-D6EC5DE04930}" srcOrd="0" destOrd="0" presId="urn:microsoft.com/office/officeart/2005/8/layout/hList7"/>
    <dgm:cxn modelId="{D67BEA8F-5430-4AFC-A0D1-908C487C0CD8}" type="presOf" srcId="{2D7C69F0-B583-4E22-A7D1-7C7D1E6DDD2D}" destId="{FD473B16-4DB7-4918-BBB7-FAC9DCE9FBFF}" srcOrd="0" destOrd="0" presId="urn:microsoft.com/office/officeart/2005/8/layout/hList7"/>
    <dgm:cxn modelId="{89778E19-DD60-4766-8A3D-55B6067D87BF}" type="presOf" srcId="{E5F17BF3-C05D-4250-8038-977C9E5775C6}" destId="{173BD50F-EB08-4B16-9D7F-4FB37CD091A3}" srcOrd="0" destOrd="0" presId="urn:microsoft.com/office/officeart/2005/8/layout/hList7"/>
    <dgm:cxn modelId="{DEBEA10F-7F2E-4A67-B05F-D4C562457CF7}" type="presOf" srcId="{A0C89754-7643-4DD8-90A9-971B29E05B25}" destId="{BB7098DE-4F10-41DF-84DC-A806368FCB59}" srcOrd="0" destOrd="0" presId="urn:microsoft.com/office/officeart/2005/8/layout/hList7"/>
    <dgm:cxn modelId="{DDAC4F2B-56A2-493D-BC23-7426BF3FBC77}" type="presOf" srcId="{7CDCF503-D6BA-4FA0-B497-EDA204551D01}" destId="{DB1DF692-BEE9-4781-A693-B0F04D206FC8}" srcOrd="0" destOrd="0" presId="urn:microsoft.com/office/officeart/2005/8/layout/hList7"/>
    <dgm:cxn modelId="{E5693F27-B7FB-40AF-851B-1494C9C5A482}" srcId="{7CDCF503-D6BA-4FA0-B497-EDA204551D01}" destId="{B52159A4-9E7C-442E-AE8F-D3ABFD4652FA}" srcOrd="2" destOrd="0" parTransId="{572B224A-49EE-418D-9150-C7958DD9C5DA}" sibTransId="{27D70337-53E0-43D0-9A51-A76D893B363C}"/>
    <dgm:cxn modelId="{1C34A0C8-8B6B-470A-BB6B-74435B6FFAF8}" srcId="{7CDCF503-D6BA-4FA0-B497-EDA204551D01}" destId="{2D7C69F0-B583-4E22-A7D1-7C7D1E6DDD2D}" srcOrd="3" destOrd="0" parTransId="{675D270A-2D74-4536-93AA-8904C098F5CD}" sibTransId="{45E05E6A-08E9-459B-A757-A1E043C2ED2A}"/>
    <dgm:cxn modelId="{D4CCFD0F-69F4-4729-9F07-225CAE26310E}" srcId="{7CDCF503-D6BA-4FA0-B497-EDA204551D01}" destId="{A0C89754-7643-4DD8-90A9-971B29E05B25}" srcOrd="1" destOrd="0" parTransId="{70A37029-7F57-44F6-BEC8-4F4DBDA6DAA9}" sibTransId="{50AAD4AD-BD31-409F-B4F5-05B6E62C28F1}"/>
    <dgm:cxn modelId="{70EC879D-FAC3-4B6D-B0C5-245B20ADE72D}" type="presOf" srcId="{27D70337-53E0-43D0-9A51-A76D893B363C}" destId="{B09260AD-14D5-4468-AC74-00655872186F}" srcOrd="0" destOrd="0" presId="urn:microsoft.com/office/officeart/2005/8/layout/hList7"/>
    <dgm:cxn modelId="{5C6162CD-5EDE-4113-9C6A-A0F3CDD5EDE8}" type="presOf" srcId="{FDAB4A54-29B4-43BA-9683-54493E548B7B}" destId="{CE59741D-7C24-4174-B7F6-F7379B398A56}" srcOrd="0" destOrd="0" presId="urn:microsoft.com/office/officeart/2005/8/layout/hList7"/>
    <dgm:cxn modelId="{D786886D-E95C-4194-A3AC-7E7128ED06D9}" srcId="{7CDCF503-D6BA-4FA0-B497-EDA204551D01}" destId="{FDAB4A54-29B4-43BA-9683-54493E548B7B}" srcOrd="4" destOrd="0" parTransId="{DC1DA0B4-2957-4129-BD23-F8310369ECCC}" sibTransId="{363A0021-A69D-4992-9DD0-F1DD49D48630}"/>
    <dgm:cxn modelId="{D6B47FBE-5DF1-40EB-BA89-B2290E34B6C0}" type="presParOf" srcId="{DB1DF692-BEE9-4781-A693-B0F04D206FC8}" destId="{9493BFFB-2535-45FD-BC58-C21A20E9A83F}" srcOrd="0" destOrd="0" presId="urn:microsoft.com/office/officeart/2005/8/layout/hList7"/>
    <dgm:cxn modelId="{23375DCF-CB15-4E0C-B38C-4F073FCBD9B6}" type="presParOf" srcId="{DB1DF692-BEE9-4781-A693-B0F04D206FC8}" destId="{39CCE76D-88D8-48B2-92CC-A8C7C2546289}" srcOrd="1" destOrd="0" presId="urn:microsoft.com/office/officeart/2005/8/layout/hList7"/>
    <dgm:cxn modelId="{44801A7C-B44C-4A4E-B8B6-375BBBE9DC8C}" type="presParOf" srcId="{39CCE76D-88D8-48B2-92CC-A8C7C2546289}" destId="{9061DDB3-22A2-4773-A17F-87190FAA20DA}" srcOrd="0" destOrd="0" presId="urn:microsoft.com/office/officeart/2005/8/layout/hList7"/>
    <dgm:cxn modelId="{AB8D92E2-B7FF-4FDF-875A-91104550D996}" type="presParOf" srcId="{9061DDB3-22A2-4773-A17F-87190FAA20DA}" destId="{173BD50F-EB08-4B16-9D7F-4FB37CD091A3}" srcOrd="0" destOrd="0" presId="urn:microsoft.com/office/officeart/2005/8/layout/hList7"/>
    <dgm:cxn modelId="{FF040A2B-6824-4157-880C-D59728198994}" type="presParOf" srcId="{9061DDB3-22A2-4773-A17F-87190FAA20DA}" destId="{C16E1811-4962-4C9B-9E2B-5AEB654E8EB8}" srcOrd="1" destOrd="0" presId="urn:microsoft.com/office/officeart/2005/8/layout/hList7"/>
    <dgm:cxn modelId="{911F17B1-B2F8-49FA-B0DB-8E79149C11BF}" type="presParOf" srcId="{9061DDB3-22A2-4773-A17F-87190FAA20DA}" destId="{447CBE60-6777-401C-81AA-5236FE05ADEA}" srcOrd="2" destOrd="0" presId="urn:microsoft.com/office/officeart/2005/8/layout/hList7"/>
    <dgm:cxn modelId="{2A7A5E95-AF78-4B2C-831A-A9D9EA1A6728}" type="presParOf" srcId="{9061DDB3-22A2-4773-A17F-87190FAA20DA}" destId="{90997FB8-FB14-441E-AE07-AD53E171C0EA}" srcOrd="3" destOrd="0" presId="urn:microsoft.com/office/officeart/2005/8/layout/hList7"/>
    <dgm:cxn modelId="{0FF7D0A5-1BEB-490B-8C61-DFF55E54DA7E}" type="presParOf" srcId="{39CCE76D-88D8-48B2-92CC-A8C7C2546289}" destId="{39631D69-913F-46E2-A560-8AD8D1D599AC}" srcOrd="1" destOrd="0" presId="urn:microsoft.com/office/officeart/2005/8/layout/hList7"/>
    <dgm:cxn modelId="{70C985FE-8D39-4C68-A5DC-52FE70A2FFA7}" type="presParOf" srcId="{39CCE76D-88D8-48B2-92CC-A8C7C2546289}" destId="{17F3B20B-030C-4ABC-8A5A-3C3C265B4D94}" srcOrd="2" destOrd="0" presId="urn:microsoft.com/office/officeart/2005/8/layout/hList7"/>
    <dgm:cxn modelId="{A8340EFA-7B3B-42E5-B505-DA37049F7488}" type="presParOf" srcId="{17F3B20B-030C-4ABC-8A5A-3C3C265B4D94}" destId="{BB7098DE-4F10-41DF-84DC-A806368FCB59}" srcOrd="0" destOrd="0" presId="urn:microsoft.com/office/officeart/2005/8/layout/hList7"/>
    <dgm:cxn modelId="{90D41FB3-2AE4-4952-AA85-21F72D872C6D}" type="presParOf" srcId="{17F3B20B-030C-4ABC-8A5A-3C3C265B4D94}" destId="{4C37D219-7009-4AE9-99EB-DA5565043952}" srcOrd="1" destOrd="0" presId="urn:microsoft.com/office/officeart/2005/8/layout/hList7"/>
    <dgm:cxn modelId="{47A85884-4146-4CA2-9EB7-2E46DE7D7C63}" type="presParOf" srcId="{17F3B20B-030C-4ABC-8A5A-3C3C265B4D94}" destId="{720E6693-BD4E-4B08-B3AE-FE5C39B73304}" srcOrd="2" destOrd="0" presId="urn:microsoft.com/office/officeart/2005/8/layout/hList7"/>
    <dgm:cxn modelId="{06E0F466-0CC4-45BF-8532-C81F059031E3}" type="presParOf" srcId="{17F3B20B-030C-4ABC-8A5A-3C3C265B4D94}" destId="{EFF60B32-D179-4864-869F-D12038162494}" srcOrd="3" destOrd="0" presId="urn:microsoft.com/office/officeart/2005/8/layout/hList7"/>
    <dgm:cxn modelId="{AD205E2D-3FCE-4369-808A-5CFFD66B488A}" type="presParOf" srcId="{39CCE76D-88D8-48B2-92CC-A8C7C2546289}" destId="{C2127B0C-BB7F-4E39-84C3-D6EC5DE04930}" srcOrd="3" destOrd="0" presId="urn:microsoft.com/office/officeart/2005/8/layout/hList7"/>
    <dgm:cxn modelId="{EDFA4972-2DE4-431B-B7F4-2FE0F38BA5F0}" type="presParOf" srcId="{39CCE76D-88D8-48B2-92CC-A8C7C2546289}" destId="{9E5627FB-759E-4EFA-A69A-1200E0AA5890}" srcOrd="4" destOrd="0" presId="urn:microsoft.com/office/officeart/2005/8/layout/hList7"/>
    <dgm:cxn modelId="{1DC43154-2CAC-4E80-B83E-80CA0B56C278}" type="presParOf" srcId="{9E5627FB-759E-4EFA-A69A-1200E0AA5890}" destId="{58BC121C-2F58-44DB-8C00-B549314C14D5}" srcOrd="0" destOrd="0" presId="urn:microsoft.com/office/officeart/2005/8/layout/hList7"/>
    <dgm:cxn modelId="{8B161EE0-A137-4CC5-970A-D8A41752F554}" type="presParOf" srcId="{9E5627FB-759E-4EFA-A69A-1200E0AA5890}" destId="{0CA97FB4-62A4-4CED-B7A3-9EB8E85FF1FC}" srcOrd="1" destOrd="0" presId="urn:microsoft.com/office/officeart/2005/8/layout/hList7"/>
    <dgm:cxn modelId="{78253125-AF03-430B-BEBC-D8A9ECC8E1A4}" type="presParOf" srcId="{9E5627FB-759E-4EFA-A69A-1200E0AA5890}" destId="{452DBCAD-72C5-4316-B8AC-D608AC5A3F2F}" srcOrd="2" destOrd="0" presId="urn:microsoft.com/office/officeart/2005/8/layout/hList7"/>
    <dgm:cxn modelId="{0F1CA3E0-F4CD-4948-9D09-BD54C45C8B22}" type="presParOf" srcId="{9E5627FB-759E-4EFA-A69A-1200E0AA5890}" destId="{8A54A14C-96C8-43B6-92EF-0720CC0F59F6}" srcOrd="3" destOrd="0" presId="urn:microsoft.com/office/officeart/2005/8/layout/hList7"/>
    <dgm:cxn modelId="{11EECEE2-CA4B-4907-A6BC-7B288A14968B}" type="presParOf" srcId="{39CCE76D-88D8-48B2-92CC-A8C7C2546289}" destId="{B09260AD-14D5-4468-AC74-00655872186F}" srcOrd="5" destOrd="0" presId="urn:microsoft.com/office/officeart/2005/8/layout/hList7"/>
    <dgm:cxn modelId="{D4EEF105-901E-4450-9B77-F91604A9669E}" type="presParOf" srcId="{39CCE76D-88D8-48B2-92CC-A8C7C2546289}" destId="{A834CF09-52A2-48C2-967F-3C95ECFC0192}" srcOrd="6" destOrd="0" presId="urn:microsoft.com/office/officeart/2005/8/layout/hList7"/>
    <dgm:cxn modelId="{D7E4DBDE-C4BC-45D6-91AE-3021FC0BD654}" type="presParOf" srcId="{A834CF09-52A2-48C2-967F-3C95ECFC0192}" destId="{FD473B16-4DB7-4918-BBB7-FAC9DCE9FBFF}" srcOrd="0" destOrd="0" presId="urn:microsoft.com/office/officeart/2005/8/layout/hList7"/>
    <dgm:cxn modelId="{87FD4B7E-8907-4736-8AC6-5E2B162E7808}" type="presParOf" srcId="{A834CF09-52A2-48C2-967F-3C95ECFC0192}" destId="{B5A5414B-670F-48E1-89C5-5961231504D0}" srcOrd="1" destOrd="0" presId="urn:microsoft.com/office/officeart/2005/8/layout/hList7"/>
    <dgm:cxn modelId="{C5CB0115-9E15-4396-847C-011C899B8D4E}" type="presParOf" srcId="{A834CF09-52A2-48C2-967F-3C95ECFC0192}" destId="{67F65BA1-8791-4FAE-A8BD-99F08E068DE7}" srcOrd="2" destOrd="0" presId="urn:microsoft.com/office/officeart/2005/8/layout/hList7"/>
    <dgm:cxn modelId="{6AA2357A-9679-4FE0-930B-73FA6B698B9C}" type="presParOf" srcId="{A834CF09-52A2-48C2-967F-3C95ECFC0192}" destId="{7E82B537-4B1F-479C-81B5-7E8B36D8D9CF}" srcOrd="3" destOrd="0" presId="urn:microsoft.com/office/officeart/2005/8/layout/hList7"/>
    <dgm:cxn modelId="{918E944F-5E99-442C-AF12-DF640811A4E4}" type="presParOf" srcId="{39CCE76D-88D8-48B2-92CC-A8C7C2546289}" destId="{4FCE4322-3863-4F05-8A4E-14E8014789F6}" srcOrd="7" destOrd="0" presId="urn:microsoft.com/office/officeart/2005/8/layout/hList7"/>
    <dgm:cxn modelId="{7B54A1E8-26B5-47BF-9061-63D02F311ADB}" type="presParOf" srcId="{39CCE76D-88D8-48B2-92CC-A8C7C2546289}" destId="{61CF3364-DC9A-4BAA-BC29-A5A7C514757F}" srcOrd="8" destOrd="0" presId="urn:microsoft.com/office/officeart/2005/8/layout/hList7"/>
    <dgm:cxn modelId="{6464B63E-596A-40D8-BC3F-83025746D96F}" type="presParOf" srcId="{61CF3364-DC9A-4BAA-BC29-A5A7C514757F}" destId="{CE59741D-7C24-4174-B7F6-F7379B398A56}" srcOrd="0" destOrd="0" presId="urn:microsoft.com/office/officeart/2005/8/layout/hList7"/>
    <dgm:cxn modelId="{E8AA36A4-BC5C-494A-BE8E-B5DC81272945}" type="presParOf" srcId="{61CF3364-DC9A-4BAA-BC29-A5A7C514757F}" destId="{28254866-31B5-4042-87E7-10764F691431}" srcOrd="1" destOrd="0" presId="urn:microsoft.com/office/officeart/2005/8/layout/hList7"/>
    <dgm:cxn modelId="{8625CB73-4151-4BD2-9D43-CF89352D0D95}" type="presParOf" srcId="{61CF3364-DC9A-4BAA-BC29-A5A7C514757F}" destId="{49AE2175-C4AD-4B69-BF22-C9F29945D5E0}" srcOrd="2" destOrd="0" presId="urn:microsoft.com/office/officeart/2005/8/layout/hList7"/>
    <dgm:cxn modelId="{69F82757-0958-4926-9910-D0D8E5374E4D}" type="presParOf" srcId="{61CF3364-DC9A-4BAA-BC29-A5A7C514757F}" destId="{FFBAF1AB-876B-4A49-B897-1E7712CDD5B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9858F4E3-F555-490E-B3A4-AC957E3288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71BA9F-731F-4BF8-BC6E-10F4D6B3E267}">
      <dgm:prSet/>
      <dgm:spPr>
        <a:solidFill>
          <a:srgbClr val="92D050"/>
        </a:solidFill>
      </dgm:spPr>
      <dgm:t>
        <a:bodyPr/>
        <a:lstStyle/>
        <a:p>
          <a:pPr rtl="0"/>
          <a:r>
            <a:rPr lang="en-US" b="1" baseline="0" dirty="0" smtClean="0"/>
            <a:t>KESAN JANGKA PANJANG ROKOK</a:t>
          </a:r>
          <a:endParaRPr lang="en-US" b="1" baseline="0" dirty="0"/>
        </a:p>
      </dgm:t>
    </dgm:pt>
    <dgm:pt modelId="{DB10D0BF-CAD2-462A-AD78-76537829859E}" type="parTrans" cxnId="{5429B860-23C1-474A-A74C-50BD2C1745B1}">
      <dgm:prSet/>
      <dgm:spPr/>
      <dgm:t>
        <a:bodyPr/>
        <a:lstStyle/>
        <a:p>
          <a:endParaRPr lang="en-US"/>
        </a:p>
      </dgm:t>
    </dgm:pt>
    <dgm:pt modelId="{A04F2958-4359-45B4-BC07-3DA78468A3E4}" type="sibTrans" cxnId="{5429B860-23C1-474A-A74C-50BD2C1745B1}">
      <dgm:prSet/>
      <dgm:spPr/>
      <dgm:t>
        <a:bodyPr/>
        <a:lstStyle/>
        <a:p>
          <a:endParaRPr lang="en-US"/>
        </a:p>
      </dgm:t>
    </dgm:pt>
    <dgm:pt modelId="{317EDCC7-C289-4F07-89FE-F641A8AA33B3}" type="pres">
      <dgm:prSet presAssocID="{9858F4E3-F555-490E-B3A4-AC957E3288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F15F7E-B5A1-4F1F-A818-1585CB046AF9}" type="pres">
      <dgm:prSet presAssocID="{9971BA9F-731F-4BF8-BC6E-10F4D6B3E26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7E24E5-3754-4E0A-AEA9-7D2C07571428}" type="presOf" srcId="{9858F4E3-F555-490E-B3A4-AC957E328852}" destId="{317EDCC7-C289-4F07-89FE-F641A8AA33B3}" srcOrd="0" destOrd="0" presId="urn:microsoft.com/office/officeart/2005/8/layout/vList2"/>
    <dgm:cxn modelId="{5429B860-23C1-474A-A74C-50BD2C1745B1}" srcId="{9858F4E3-F555-490E-B3A4-AC957E328852}" destId="{9971BA9F-731F-4BF8-BC6E-10F4D6B3E267}" srcOrd="0" destOrd="0" parTransId="{DB10D0BF-CAD2-462A-AD78-76537829859E}" sibTransId="{A04F2958-4359-45B4-BC07-3DA78468A3E4}"/>
    <dgm:cxn modelId="{C4F7CC11-ACB2-4B7D-986A-A91598AF16D7}" type="presOf" srcId="{9971BA9F-731F-4BF8-BC6E-10F4D6B3E267}" destId="{F2F15F7E-B5A1-4F1F-A818-1585CB046AF9}" srcOrd="0" destOrd="0" presId="urn:microsoft.com/office/officeart/2005/8/layout/vList2"/>
    <dgm:cxn modelId="{9C37A043-5D59-46CF-BD12-79EE3270C039}" type="presParOf" srcId="{317EDCC7-C289-4F07-89FE-F641A8AA33B3}" destId="{F2F15F7E-B5A1-4F1F-A818-1585CB046AF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0F69CD72-2A1A-4D10-98A0-3007F4365564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1A9752-18AF-4607-BAA8-0B70319D9122}">
      <dgm:prSet/>
      <dgm:spPr/>
      <dgm:t>
        <a:bodyPr/>
        <a:lstStyle/>
        <a:p>
          <a:pPr rtl="0"/>
          <a:r>
            <a:rPr lang="en-US" baseline="0" dirty="0" err="1" smtClean="0"/>
            <a:t>Ulser</a:t>
          </a:r>
          <a:r>
            <a:rPr lang="en-US" baseline="0" dirty="0" smtClean="0"/>
            <a:t> (</a:t>
          </a:r>
          <a:r>
            <a:rPr lang="en-US" baseline="0" dirty="0" err="1" smtClean="0"/>
            <a:t>perut</a:t>
          </a:r>
          <a:r>
            <a:rPr lang="en-US" baseline="0" dirty="0" smtClean="0"/>
            <a:t>, peptic) </a:t>
          </a:r>
          <a:endParaRPr lang="en-US" dirty="0"/>
        </a:p>
      </dgm:t>
    </dgm:pt>
    <dgm:pt modelId="{11A15350-1251-4D2E-A048-B3EBFD613126}" type="parTrans" cxnId="{0A8574E0-7A1E-42CB-9515-A3855DCA4EB4}">
      <dgm:prSet/>
      <dgm:spPr/>
      <dgm:t>
        <a:bodyPr/>
        <a:lstStyle/>
        <a:p>
          <a:endParaRPr lang="en-US"/>
        </a:p>
      </dgm:t>
    </dgm:pt>
    <dgm:pt modelId="{FCB43675-7067-44CA-A24D-7E3F72DFFA7D}" type="sibTrans" cxnId="{0A8574E0-7A1E-42CB-9515-A3855DCA4EB4}">
      <dgm:prSet/>
      <dgm:spPr/>
      <dgm:t>
        <a:bodyPr/>
        <a:lstStyle/>
        <a:p>
          <a:endParaRPr lang="en-US"/>
        </a:p>
      </dgm:t>
    </dgm:pt>
    <dgm:pt modelId="{98BE3B7F-D380-453A-918F-A0576DC30531}">
      <dgm:prSet/>
      <dgm:spPr/>
      <dgm:t>
        <a:bodyPr/>
        <a:lstStyle/>
        <a:p>
          <a:pPr rtl="0"/>
          <a:r>
            <a:rPr lang="en-US" baseline="0" dirty="0" smtClean="0"/>
            <a:t>Osteoporosis </a:t>
          </a:r>
          <a:endParaRPr lang="en-US" dirty="0"/>
        </a:p>
      </dgm:t>
    </dgm:pt>
    <dgm:pt modelId="{53103E99-AE57-4C9B-A753-E5498E318118}" type="parTrans" cxnId="{D92EAEFA-81C6-4BB4-991B-9CFF12BF5544}">
      <dgm:prSet/>
      <dgm:spPr/>
      <dgm:t>
        <a:bodyPr/>
        <a:lstStyle/>
        <a:p>
          <a:endParaRPr lang="en-US"/>
        </a:p>
      </dgm:t>
    </dgm:pt>
    <dgm:pt modelId="{E5653CA9-3861-4862-8E52-AF53A3464B06}" type="sibTrans" cxnId="{D92EAEFA-81C6-4BB4-991B-9CFF12BF5544}">
      <dgm:prSet/>
      <dgm:spPr/>
      <dgm:t>
        <a:bodyPr/>
        <a:lstStyle/>
        <a:p>
          <a:endParaRPr lang="en-US"/>
        </a:p>
      </dgm:t>
    </dgm:pt>
    <dgm:pt modelId="{9B558832-4A50-4590-93BF-2084C7281AB2}">
      <dgm:prSet/>
      <dgm:spPr/>
      <dgm:t>
        <a:bodyPr/>
        <a:lstStyle/>
        <a:p>
          <a:pPr rtl="0"/>
          <a:r>
            <a:rPr lang="en-US" baseline="0" dirty="0" err="1" smtClean="0"/>
            <a:t>Kemandulan</a:t>
          </a:r>
          <a:r>
            <a:rPr lang="en-US" baseline="0" dirty="0" smtClean="0"/>
            <a:t> (</a:t>
          </a:r>
          <a:r>
            <a:rPr lang="en-US" baseline="0" dirty="0" err="1" smtClean="0"/>
            <a:t>tidak</a:t>
          </a:r>
          <a:r>
            <a:rPr lang="en-US" baseline="0" dirty="0" smtClean="0"/>
            <a:t> </a:t>
          </a:r>
          <a:r>
            <a:rPr lang="en-US" baseline="0" dirty="0" err="1" smtClean="0"/>
            <a:t>boleh</a:t>
          </a:r>
          <a:r>
            <a:rPr lang="en-US" baseline="0" dirty="0" smtClean="0"/>
            <a:t> </a:t>
          </a:r>
          <a:r>
            <a:rPr lang="en-US" baseline="0" dirty="0" err="1" smtClean="0"/>
            <a:t>hamil</a:t>
          </a:r>
          <a:r>
            <a:rPr lang="en-US" baseline="0" dirty="0" smtClean="0"/>
            <a:t>) </a:t>
          </a:r>
          <a:endParaRPr lang="en-US" dirty="0"/>
        </a:p>
      </dgm:t>
    </dgm:pt>
    <dgm:pt modelId="{0893B83B-1948-45DA-AD8C-28308FB44AD5}" type="parTrans" cxnId="{0B76E0AF-A999-4B14-8ECE-30B1025592B3}">
      <dgm:prSet/>
      <dgm:spPr/>
      <dgm:t>
        <a:bodyPr/>
        <a:lstStyle/>
        <a:p>
          <a:endParaRPr lang="en-US"/>
        </a:p>
      </dgm:t>
    </dgm:pt>
    <dgm:pt modelId="{FF197A39-B6B5-48EC-AFDB-A07829F59D9A}" type="sibTrans" cxnId="{0B76E0AF-A999-4B14-8ECE-30B1025592B3}">
      <dgm:prSet/>
      <dgm:spPr/>
      <dgm:t>
        <a:bodyPr/>
        <a:lstStyle/>
        <a:p>
          <a:endParaRPr lang="en-US"/>
        </a:p>
      </dgm:t>
    </dgm:pt>
    <dgm:pt modelId="{FF57BA47-BF29-4658-94C0-8B772E669501}">
      <dgm:prSet/>
      <dgm:spPr/>
      <dgm:t>
        <a:bodyPr/>
        <a:lstStyle/>
        <a:p>
          <a:pPr rtl="0"/>
          <a:r>
            <a:rPr lang="en-US" baseline="0" dirty="0" err="1" smtClean="0"/>
            <a:t>Kurang</a:t>
          </a:r>
          <a:r>
            <a:rPr lang="en-US" baseline="0" dirty="0" smtClean="0"/>
            <a:t> </a:t>
          </a:r>
          <a:r>
            <a:rPr lang="en-US" baseline="0" dirty="0" err="1" smtClean="0"/>
            <a:t>bernafsu</a:t>
          </a:r>
          <a:r>
            <a:rPr lang="en-US" baseline="0" dirty="0" smtClean="0"/>
            <a:t> </a:t>
          </a:r>
          <a:r>
            <a:rPr lang="en-US" baseline="0" dirty="0" err="1" smtClean="0"/>
            <a:t>dalam</a:t>
          </a:r>
          <a:r>
            <a:rPr lang="en-US" baseline="0" dirty="0" smtClean="0"/>
            <a:t> </a:t>
          </a:r>
          <a:r>
            <a:rPr lang="en-US" baseline="0" dirty="0" err="1" smtClean="0"/>
            <a:t>perhubungan</a:t>
          </a:r>
          <a:r>
            <a:rPr lang="en-US" baseline="0" dirty="0" smtClean="0"/>
            <a:t> </a:t>
          </a:r>
          <a:r>
            <a:rPr lang="en-US" baseline="0" dirty="0" err="1" smtClean="0"/>
            <a:t>seks</a:t>
          </a:r>
          <a:r>
            <a:rPr lang="en-US" baseline="0" dirty="0" smtClean="0"/>
            <a:t> </a:t>
          </a:r>
          <a:endParaRPr lang="en-US" dirty="0"/>
        </a:p>
      </dgm:t>
    </dgm:pt>
    <dgm:pt modelId="{3D442CF4-D57C-4E50-B513-28897B362666}" type="parTrans" cxnId="{939CC7FD-77A1-421E-9618-AE82B1C82A73}">
      <dgm:prSet/>
      <dgm:spPr/>
      <dgm:t>
        <a:bodyPr/>
        <a:lstStyle/>
        <a:p>
          <a:endParaRPr lang="en-US"/>
        </a:p>
      </dgm:t>
    </dgm:pt>
    <dgm:pt modelId="{09EACDA8-99FF-40AA-A631-93B6945DFA6E}" type="sibTrans" cxnId="{939CC7FD-77A1-421E-9618-AE82B1C82A73}">
      <dgm:prSet/>
      <dgm:spPr/>
      <dgm:t>
        <a:bodyPr/>
        <a:lstStyle/>
        <a:p>
          <a:endParaRPr lang="en-US"/>
        </a:p>
      </dgm:t>
    </dgm:pt>
    <dgm:pt modelId="{83EF2A7B-AA0C-4A50-8E3F-C85D354106CD}">
      <dgm:prSet/>
      <dgm:spPr/>
      <dgm:t>
        <a:bodyPr/>
        <a:lstStyle/>
        <a:p>
          <a:pPr rtl="0"/>
          <a:r>
            <a:rPr lang="en-US" baseline="0" dirty="0" err="1" smtClean="0"/>
            <a:t>Mati</a:t>
          </a:r>
          <a:r>
            <a:rPr lang="en-US" baseline="0" dirty="0" smtClean="0"/>
            <a:t> </a:t>
          </a:r>
          <a:r>
            <a:rPr lang="en-US" baseline="0" dirty="0" err="1" smtClean="0"/>
            <a:t>pucuk</a:t>
          </a:r>
          <a:r>
            <a:rPr lang="en-US" baseline="0" dirty="0" smtClean="0"/>
            <a:t> </a:t>
          </a:r>
          <a:endParaRPr lang="en-US" dirty="0"/>
        </a:p>
      </dgm:t>
    </dgm:pt>
    <dgm:pt modelId="{457A624D-F0A6-478E-8511-50D9B81F4BD7}" type="parTrans" cxnId="{3B29B93D-AE0F-4D27-9FEE-F69C8DC39531}">
      <dgm:prSet/>
      <dgm:spPr/>
      <dgm:t>
        <a:bodyPr/>
        <a:lstStyle/>
        <a:p>
          <a:endParaRPr lang="en-US"/>
        </a:p>
      </dgm:t>
    </dgm:pt>
    <dgm:pt modelId="{56DD0BF7-BDF9-4D48-AE6D-1A4F17DAAE9B}" type="sibTrans" cxnId="{3B29B93D-AE0F-4D27-9FEE-F69C8DC39531}">
      <dgm:prSet/>
      <dgm:spPr/>
      <dgm:t>
        <a:bodyPr/>
        <a:lstStyle/>
        <a:p>
          <a:endParaRPr lang="en-US"/>
        </a:p>
      </dgm:t>
    </dgm:pt>
    <dgm:pt modelId="{943B189E-E502-481C-A4FD-7EAFA5490BEF}" type="pres">
      <dgm:prSet presAssocID="{0F69CD72-2A1A-4D10-98A0-3007F43655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7FEAE5-1291-403F-9598-2CBAEDE79768}" type="pres">
      <dgm:prSet presAssocID="{0F69CD72-2A1A-4D10-98A0-3007F4365564}" presName="fgShape" presStyleLbl="fgShp" presStyleIdx="0" presStyleCnt="1"/>
      <dgm:spPr/>
    </dgm:pt>
    <dgm:pt modelId="{4FB56218-A291-4B37-8DCB-CFDC95294742}" type="pres">
      <dgm:prSet presAssocID="{0F69CD72-2A1A-4D10-98A0-3007F4365564}" presName="linComp" presStyleCnt="0"/>
      <dgm:spPr/>
    </dgm:pt>
    <dgm:pt modelId="{B6F1FAE8-D12C-4385-8333-A92BFCA82004}" type="pres">
      <dgm:prSet presAssocID="{E71A9752-18AF-4607-BAA8-0B70319D9122}" presName="compNode" presStyleCnt="0"/>
      <dgm:spPr/>
    </dgm:pt>
    <dgm:pt modelId="{2BD427C4-C3B7-4D26-B9BB-5E14BADC8636}" type="pres">
      <dgm:prSet presAssocID="{E71A9752-18AF-4607-BAA8-0B70319D9122}" presName="bkgdShape" presStyleLbl="node1" presStyleIdx="0" presStyleCnt="5"/>
      <dgm:spPr/>
      <dgm:t>
        <a:bodyPr/>
        <a:lstStyle/>
        <a:p>
          <a:endParaRPr lang="en-US"/>
        </a:p>
      </dgm:t>
    </dgm:pt>
    <dgm:pt modelId="{96A5F5FE-DADC-45C7-B0AC-F287166B1E7A}" type="pres">
      <dgm:prSet presAssocID="{E71A9752-18AF-4607-BAA8-0B70319D9122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7C71B-BCD4-4782-8DDA-AEF1AE3783C2}" type="pres">
      <dgm:prSet presAssocID="{E71A9752-18AF-4607-BAA8-0B70319D9122}" presName="invisiNode" presStyleLbl="node1" presStyleIdx="0" presStyleCnt="5"/>
      <dgm:spPr/>
    </dgm:pt>
    <dgm:pt modelId="{7FA7252C-A8AB-4714-9FC3-8B04C0BCA857}" type="pres">
      <dgm:prSet presAssocID="{E71A9752-18AF-4607-BAA8-0B70319D9122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6512FC7-4CAB-4529-A340-4A36E0B9BB11}" type="pres">
      <dgm:prSet presAssocID="{FCB43675-7067-44CA-A24D-7E3F72DFFA7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173AE46-9E58-4ECC-AD47-F391C2ABEB24}" type="pres">
      <dgm:prSet presAssocID="{98BE3B7F-D380-453A-918F-A0576DC30531}" presName="compNode" presStyleCnt="0"/>
      <dgm:spPr/>
    </dgm:pt>
    <dgm:pt modelId="{0F421F33-AACD-46A8-A28C-703BA9F03819}" type="pres">
      <dgm:prSet presAssocID="{98BE3B7F-D380-453A-918F-A0576DC30531}" presName="bkgdShape" presStyleLbl="node1" presStyleIdx="1" presStyleCnt="5"/>
      <dgm:spPr/>
      <dgm:t>
        <a:bodyPr/>
        <a:lstStyle/>
        <a:p>
          <a:endParaRPr lang="en-US"/>
        </a:p>
      </dgm:t>
    </dgm:pt>
    <dgm:pt modelId="{5632ECB3-007F-4E96-9F46-D3E849F5C01D}" type="pres">
      <dgm:prSet presAssocID="{98BE3B7F-D380-453A-918F-A0576DC30531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1C053-2A39-4919-891F-B0827D61C1F8}" type="pres">
      <dgm:prSet presAssocID="{98BE3B7F-D380-453A-918F-A0576DC30531}" presName="invisiNode" presStyleLbl="node1" presStyleIdx="1" presStyleCnt="5"/>
      <dgm:spPr/>
    </dgm:pt>
    <dgm:pt modelId="{104755A7-4650-4FE2-8BE1-A1186B0DCDB1}" type="pres">
      <dgm:prSet presAssocID="{98BE3B7F-D380-453A-918F-A0576DC30531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57B9BBF-DA37-4191-AA39-A13C7B248EE3}" type="pres">
      <dgm:prSet presAssocID="{E5653CA9-3861-4862-8E52-AF53A3464B0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B69F578-77C9-4DEB-8B7C-54E9637C3991}" type="pres">
      <dgm:prSet presAssocID="{9B558832-4A50-4590-93BF-2084C7281AB2}" presName="compNode" presStyleCnt="0"/>
      <dgm:spPr/>
    </dgm:pt>
    <dgm:pt modelId="{DC63AE58-6E97-4EE5-80A4-269B412F7A73}" type="pres">
      <dgm:prSet presAssocID="{9B558832-4A50-4590-93BF-2084C7281AB2}" presName="bkgdShape" presStyleLbl="node1" presStyleIdx="2" presStyleCnt="5"/>
      <dgm:spPr/>
      <dgm:t>
        <a:bodyPr/>
        <a:lstStyle/>
        <a:p>
          <a:endParaRPr lang="en-US"/>
        </a:p>
      </dgm:t>
    </dgm:pt>
    <dgm:pt modelId="{4DB49A9C-8528-424A-8751-68814101E493}" type="pres">
      <dgm:prSet presAssocID="{9B558832-4A50-4590-93BF-2084C7281AB2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B4527-673D-4A76-A7D1-1DA7C0C0FF1A}" type="pres">
      <dgm:prSet presAssocID="{9B558832-4A50-4590-93BF-2084C7281AB2}" presName="invisiNode" presStyleLbl="node1" presStyleIdx="2" presStyleCnt="5"/>
      <dgm:spPr/>
    </dgm:pt>
    <dgm:pt modelId="{F1FF357A-D86A-4513-87B4-BF08F1572DF4}" type="pres">
      <dgm:prSet presAssocID="{9B558832-4A50-4590-93BF-2084C7281AB2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F70FB38-4FC8-4E54-9620-DC1ED663636A}" type="pres">
      <dgm:prSet presAssocID="{FF197A39-B6B5-48EC-AFDB-A07829F59D9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B2D333E-D5CA-496F-97DC-280777DFCC65}" type="pres">
      <dgm:prSet presAssocID="{FF57BA47-BF29-4658-94C0-8B772E669501}" presName="compNode" presStyleCnt="0"/>
      <dgm:spPr/>
    </dgm:pt>
    <dgm:pt modelId="{64D1392E-0386-471E-B204-450CB83E0C88}" type="pres">
      <dgm:prSet presAssocID="{FF57BA47-BF29-4658-94C0-8B772E669501}" presName="bkgdShape" presStyleLbl="node1" presStyleIdx="3" presStyleCnt="5"/>
      <dgm:spPr/>
      <dgm:t>
        <a:bodyPr/>
        <a:lstStyle/>
        <a:p>
          <a:endParaRPr lang="en-US"/>
        </a:p>
      </dgm:t>
    </dgm:pt>
    <dgm:pt modelId="{9A9A0AE8-092F-4C42-8255-1F066A621890}" type="pres">
      <dgm:prSet presAssocID="{FF57BA47-BF29-4658-94C0-8B772E669501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5063A-730D-46D7-B3D5-2DB7F3462BE9}" type="pres">
      <dgm:prSet presAssocID="{FF57BA47-BF29-4658-94C0-8B772E669501}" presName="invisiNode" presStyleLbl="node1" presStyleIdx="3" presStyleCnt="5"/>
      <dgm:spPr/>
    </dgm:pt>
    <dgm:pt modelId="{8C668E6D-19E6-4FAC-AB8D-27D1F3118C81}" type="pres">
      <dgm:prSet presAssocID="{FF57BA47-BF29-4658-94C0-8B772E669501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BFA0901-0E43-4E73-9EA9-172E36539643}" type="pres">
      <dgm:prSet presAssocID="{09EACDA8-99FF-40AA-A631-93B6945DFA6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BF4E98E-296B-44D2-8269-CB96C71B0A59}" type="pres">
      <dgm:prSet presAssocID="{83EF2A7B-AA0C-4A50-8E3F-C85D354106CD}" presName="compNode" presStyleCnt="0"/>
      <dgm:spPr/>
    </dgm:pt>
    <dgm:pt modelId="{69CB360A-3BE5-42AB-B170-9D6F20762FE2}" type="pres">
      <dgm:prSet presAssocID="{83EF2A7B-AA0C-4A50-8E3F-C85D354106CD}" presName="bkgdShape" presStyleLbl="node1" presStyleIdx="4" presStyleCnt="5"/>
      <dgm:spPr/>
      <dgm:t>
        <a:bodyPr/>
        <a:lstStyle/>
        <a:p>
          <a:endParaRPr lang="en-US"/>
        </a:p>
      </dgm:t>
    </dgm:pt>
    <dgm:pt modelId="{B48B3798-954D-4086-BE26-367792317A6A}" type="pres">
      <dgm:prSet presAssocID="{83EF2A7B-AA0C-4A50-8E3F-C85D354106CD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0C80C-7233-41BF-B82A-F31FE9CE6C3D}" type="pres">
      <dgm:prSet presAssocID="{83EF2A7B-AA0C-4A50-8E3F-C85D354106CD}" presName="invisiNode" presStyleLbl="node1" presStyleIdx="4" presStyleCnt="5"/>
      <dgm:spPr/>
    </dgm:pt>
    <dgm:pt modelId="{22DBDCB5-6ABD-4D3D-A1AD-EA596DBEF986}" type="pres">
      <dgm:prSet presAssocID="{83EF2A7B-AA0C-4A50-8E3F-C85D354106CD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19000223-55B1-4849-BE41-98EE3D07DC88}" type="presOf" srcId="{E71A9752-18AF-4607-BAA8-0B70319D9122}" destId="{96A5F5FE-DADC-45C7-B0AC-F287166B1E7A}" srcOrd="1" destOrd="0" presId="urn:microsoft.com/office/officeart/2005/8/layout/hList7"/>
    <dgm:cxn modelId="{B931D09C-FF77-48FC-92C1-FE8579D992B7}" type="presOf" srcId="{98BE3B7F-D380-453A-918F-A0576DC30531}" destId="{5632ECB3-007F-4E96-9F46-D3E849F5C01D}" srcOrd="1" destOrd="0" presId="urn:microsoft.com/office/officeart/2005/8/layout/hList7"/>
    <dgm:cxn modelId="{B6D65179-A923-4778-9C9E-D0DB6C2C79AC}" type="presOf" srcId="{FF57BA47-BF29-4658-94C0-8B772E669501}" destId="{9A9A0AE8-092F-4C42-8255-1F066A621890}" srcOrd="1" destOrd="0" presId="urn:microsoft.com/office/officeart/2005/8/layout/hList7"/>
    <dgm:cxn modelId="{31852415-2BD1-4E72-B89C-5334660C381C}" type="presOf" srcId="{FCB43675-7067-44CA-A24D-7E3F72DFFA7D}" destId="{76512FC7-4CAB-4529-A340-4A36E0B9BB11}" srcOrd="0" destOrd="0" presId="urn:microsoft.com/office/officeart/2005/8/layout/hList7"/>
    <dgm:cxn modelId="{D9B3F5EB-71FD-4A53-91C2-6137BAB5633A}" type="presOf" srcId="{E5653CA9-3861-4862-8E52-AF53A3464B06}" destId="{057B9BBF-DA37-4191-AA39-A13C7B248EE3}" srcOrd="0" destOrd="0" presId="urn:microsoft.com/office/officeart/2005/8/layout/hList7"/>
    <dgm:cxn modelId="{0B76E0AF-A999-4B14-8ECE-30B1025592B3}" srcId="{0F69CD72-2A1A-4D10-98A0-3007F4365564}" destId="{9B558832-4A50-4590-93BF-2084C7281AB2}" srcOrd="2" destOrd="0" parTransId="{0893B83B-1948-45DA-AD8C-28308FB44AD5}" sibTransId="{FF197A39-B6B5-48EC-AFDB-A07829F59D9A}"/>
    <dgm:cxn modelId="{FEFDA263-36E8-41BF-86B9-784C9A937617}" type="presOf" srcId="{E71A9752-18AF-4607-BAA8-0B70319D9122}" destId="{2BD427C4-C3B7-4D26-B9BB-5E14BADC8636}" srcOrd="0" destOrd="0" presId="urn:microsoft.com/office/officeart/2005/8/layout/hList7"/>
    <dgm:cxn modelId="{939CC7FD-77A1-421E-9618-AE82B1C82A73}" srcId="{0F69CD72-2A1A-4D10-98A0-3007F4365564}" destId="{FF57BA47-BF29-4658-94C0-8B772E669501}" srcOrd="3" destOrd="0" parTransId="{3D442CF4-D57C-4E50-B513-28897B362666}" sibTransId="{09EACDA8-99FF-40AA-A631-93B6945DFA6E}"/>
    <dgm:cxn modelId="{02C1327A-7219-44E3-BD51-37EABF768C5E}" type="presOf" srcId="{09EACDA8-99FF-40AA-A631-93B6945DFA6E}" destId="{FBFA0901-0E43-4E73-9EA9-172E36539643}" srcOrd="0" destOrd="0" presId="urn:microsoft.com/office/officeart/2005/8/layout/hList7"/>
    <dgm:cxn modelId="{3B29B93D-AE0F-4D27-9FEE-F69C8DC39531}" srcId="{0F69CD72-2A1A-4D10-98A0-3007F4365564}" destId="{83EF2A7B-AA0C-4A50-8E3F-C85D354106CD}" srcOrd="4" destOrd="0" parTransId="{457A624D-F0A6-478E-8511-50D9B81F4BD7}" sibTransId="{56DD0BF7-BDF9-4D48-AE6D-1A4F17DAAE9B}"/>
    <dgm:cxn modelId="{0A8574E0-7A1E-42CB-9515-A3855DCA4EB4}" srcId="{0F69CD72-2A1A-4D10-98A0-3007F4365564}" destId="{E71A9752-18AF-4607-BAA8-0B70319D9122}" srcOrd="0" destOrd="0" parTransId="{11A15350-1251-4D2E-A048-B3EBFD613126}" sibTransId="{FCB43675-7067-44CA-A24D-7E3F72DFFA7D}"/>
    <dgm:cxn modelId="{205E75A7-4865-496B-A0D4-DD076C1369BC}" type="presOf" srcId="{83EF2A7B-AA0C-4A50-8E3F-C85D354106CD}" destId="{69CB360A-3BE5-42AB-B170-9D6F20762FE2}" srcOrd="0" destOrd="0" presId="urn:microsoft.com/office/officeart/2005/8/layout/hList7"/>
    <dgm:cxn modelId="{8463ABFE-D2FC-4081-AEE8-B69458D8E0C9}" type="presOf" srcId="{FF197A39-B6B5-48EC-AFDB-A07829F59D9A}" destId="{9F70FB38-4FC8-4E54-9620-DC1ED663636A}" srcOrd="0" destOrd="0" presId="urn:microsoft.com/office/officeart/2005/8/layout/hList7"/>
    <dgm:cxn modelId="{6629567E-C9A6-4C2B-8623-C58DD30FE7F0}" type="presOf" srcId="{9B558832-4A50-4590-93BF-2084C7281AB2}" destId="{4DB49A9C-8528-424A-8751-68814101E493}" srcOrd="1" destOrd="0" presId="urn:microsoft.com/office/officeart/2005/8/layout/hList7"/>
    <dgm:cxn modelId="{86D736C7-5AEE-4135-9C93-6499D2645CE5}" type="presOf" srcId="{0F69CD72-2A1A-4D10-98A0-3007F4365564}" destId="{943B189E-E502-481C-A4FD-7EAFA5490BEF}" srcOrd="0" destOrd="0" presId="urn:microsoft.com/office/officeart/2005/8/layout/hList7"/>
    <dgm:cxn modelId="{FA91B069-B503-4A6E-B71B-096C6BE7F2C2}" type="presOf" srcId="{98BE3B7F-D380-453A-918F-A0576DC30531}" destId="{0F421F33-AACD-46A8-A28C-703BA9F03819}" srcOrd="0" destOrd="0" presId="urn:microsoft.com/office/officeart/2005/8/layout/hList7"/>
    <dgm:cxn modelId="{D92EAEFA-81C6-4BB4-991B-9CFF12BF5544}" srcId="{0F69CD72-2A1A-4D10-98A0-3007F4365564}" destId="{98BE3B7F-D380-453A-918F-A0576DC30531}" srcOrd="1" destOrd="0" parTransId="{53103E99-AE57-4C9B-A753-E5498E318118}" sibTransId="{E5653CA9-3861-4862-8E52-AF53A3464B06}"/>
    <dgm:cxn modelId="{04F7C6DE-397E-4C6C-8E3B-3DB1162A3C4B}" type="presOf" srcId="{83EF2A7B-AA0C-4A50-8E3F-C85D354106CD}" destId="{B48B3798-954D-4086-BE26-367792317A6A}" srcOrd="1" destOrd="0" presId="urn:microsoft.com/office/officeart/2005/8/layout/hList7"/>
    <dgm:cxn modelId="{8D8CB3C7-617F-464B-99D3-22972735DA41}" type="presOf" srcId="{9B558832-4A50-4590-93BF-2084C7281AB2}" destId="{DC63AE58-6E97-4EE5-80A4-269B412F7A73}" srcOrd="0" destOrd="0" presId="urn:microsoft.com/office/officeart/2005/8/layout/hList7"/>
    <dgm:cxn modelId="{C556AC9F-1C83-4D3F-9D03-105069A0CE3C}" type="presOf" srcId="{FF57BA47-BF29-4658-94C0-8B772E669501}" destId="{64D1392E-0386-471E-B204-450CB83E0C88}" srcOrd="0" destOrd="0" presId="urn:microsoft.com/office/officeart/2005/8/layout/hList7"/>
    <dgm:cxn modelId="{45862141-D31A-4C04-A62E-C1F73B495E8D}" type="presParOf" srcId="{943B189E-E502-481C-A4FD-7EAFA5490BEF}" destId="{A17FEAE5-1291-403F-9598-2CBAEDE79768}" srcOrd="0" destOrd="0" presId="urn:microsoft.com/office/officeart/2005/8/layout/hList7"/>
    <dgm:cxn modelId="{A7AEBF35-462B-4F4F-B98F-42C2CB217045}" type="presParOf" srcId="{943B189E-E502-481C-A4FD-7EAFA5490BEF}" destId="{4FB56218-A291-4B37-8DCB-CFDC95294742}" srcOrd="1" destOrd="0" presId="urn:microsoft.com/office/officeart/2005/8/layout/hList7"/>
    <dgm:cxn modelId="{5490EE47-6AA7-4D1E-A296-8CFCE516CA6B}" type="presParOf" srcId="{4FB56218-A291-4B37-8DCB-CFDC95294742}" destId="{B6F1FAE8-D12C-4385-8333-A92BFCA82004}" srcOrd="0" destOrd="0" presId="urn:microsoft.com/office/officeart/2005/8/layout/hList7"/>
    <dgm:cxn modelId="{F01C51E8-7BC5-4886-81EA-19BE6C2B6157}" type="presParOf" srcId="{B6F1FAE8-D12C-4385-8333-A92BFCA82004}" destId="{2BD427C4-C3B7-4D26-B9BB-5E14BADC8636}" srcOrd="0" destOrd="0" presId="urn:microsoft.com/office/officeart/2005/8/layout/hList7"/>
    <dgm:cxn modelId="{57065C3A-1428-491F-997C-0541488101F0}" type="presParOf" srcId="{B6F1FAE8-D12C-4385-8333-A92BFCA82004}" destId="{96A5F5FE-DADC-45C7-B0AC-F287166B1E7A}" srcOrd="1" destOrd="0" presId="urn:microsoft.com/office/officeart/2005/8/layout/hList7"/>
    <dgm:cxn modelId="{BCAEDD10-B77A-4B0B-B6FA-69FE65B5D253}" type="presParOf" srcId="{B6F1FAE8-D12C-4385-8333-A92BFCA82004}" destId="{95B7C71B-BCD4-4782-8DDA-AEF1AE3783C2}" srcOrd="2" destOrd="0" presId="urn:microsoft.com/office/officeart/2005/8/layout/hList7"/>
    <dgm:cxn modelId="{B8514693-CC43-42F1-AAA5-142DAB63FE0C}" type="presParOf" srcId="{B6F1FAE8-D12C-4385-8333-A92BFCA82004}" destId="{7FA7252C-A8AB-4714-9FC3-8B04C0BCA857}" srcOrd="3" destOrd="0" presId="urn:microsoft.com/office/officeart/2005/8/layout/hList7"/>
    <dgm:cxn modelId="{475A26FD-0F43-426C-9418-6E85D8DF5775}" type="presParOf" srcId="{4FB56218-A291-4B37-8DCB-CFDC95294742}" destId="{76512FC7-4CAB-4529-A340-4A36E0B9BB11}" srcOrd="1" destOrd="0" presId="urn:microsoft.com/office/officeart/2005/8/layout/hList7"/>
    <dgm:cxn modelId="{E2F00438-742D-49A0-9FE8-2618B8F840C1}" type="presParOf" srcId="{4FB56218-A291-4B37-8DCB-CFDC95294742}" destId="{D173AE46-9E58-4ECC-AD47-F391C2ABEB24}" srcOrd="2" destOrd="0" presId="urn:microsoft.com/office/officeart/2005/8/layout/hList7"/>
    <dgm:cxn modelId="{8283A8A1-93B6-49E4-8FCD-F1013BB22A1A}" type="presParOf" srcId="{D173AE46-9E58-4ECC-AD47-F391C2ABEB24}" destId="{0F421F33-AACD-46A8-A28C-703BA9F03819}" srcOrd="0" destOrd="0" presId="urn:microsoft.com/office/officeart/2005/8/layout/hList7"/>
    <dgm:cxn modelId="{0C34EDC2-754A-4667-B1E8-5FEB7665D833}" type="presParOf" srcId="{D173AE46-9E58-4ECC-AD47-F391C2ABEB24}" destId="{5632ECB3-007F-4E96-9F46-D3E849F5C01D}" srcOrd="1" destOrd="0" presId="urn:microsoft.com/office/officeart/2005/8/layout/hList7"/>
    <dgm:cxn modelId="{9CB75CE3-7153-40DF-894C-BFA660FA8441}" type="presParOf" srcId="{D173AE46-9E58-4ECC-AD47-F391C2ABEB24}" destId="{4E11C053-2A39-4919-891F-B0827D61C1F8}" srcOrd="2" destOrd="0" presId="urn:microsoft.com/office/officeart/2005/8/layout/hList7"/>
    <dgm:cxn modelId="{D71773FF-5408-41CD-872B-A6570C020C94}" type="presParOf" srcId="{D173AE46-9E58-4ECC-AD47-F391C2ABEB24}" destId="{104755A7-4650-4FE2-8BE1-A1186B0DCDB1}" srcOrd="3" destOrd="0" presId="urn:microsoft.com/office/officeart/2005/8/layout/hList7"/>
    <dgm:cxn modelId="{BA97838F-FCC1-463F-8AB0-8C0FAC373CB1}" type="presParOf" srcId="{4FB56218-A291-4B37-8DCB-CFDC95294742}" destId="{057B9BBF-DA37-4191-AA39-A13C7B248EE3}" srcOrd="3" destOrd="0" presId="urn:microsoft.com/office/officeart/2005/8/layout/hList7"/>
    <dgm:cxn modelId="{8AFC1C6A-156F-4FCC-BA50-C3C83A72CB01}" type="presParOf" srcId="{4FB56218-A291-4B37-8DCB-CFDC95294742}" destId="{DB69F578-77C9-4DEB-8B7C-54E9637C3991}" srcOrd="4" destOrd="0" presId="urn:microsoft.com/office/officeart/2005/8/layout/hList7"/>
    <dgm:cxn modelId="{B9545CFA-ADD3-4C51-9172-E13071EB7231}" type="presParOf" srcId="{DB69F578-77C9-4DEB-8B7C-54E9637C3991}" destId="{DC63AE58-6E97-4EE5-80A4-269B412F7A73}" srcOrd="0" destOrd="0" presId="urn:microsoft.com/office/officeart/2005/8/layout/hList7"/>
    <dgm:cxn modelId="{C2F591DA-5201-402D-925A-47E186D66781}" type="presParOf" srcId="{DB69F578-77C9-4DEB-8B7C-54E9637C3991}" destId="{4DB49A9C-8528-424A-8751-68814101E493}" srcOrd="1" destOrd="0" presId="urn:microsoft.com/office/officeart/2005/8/layout/hList7"/>
    <dgm:cxn modelId="{B3E3D70A-72B2-44D4-93B0-690BC1AF30C4}" type="presParOf" srcId="{DB69F578-77C9-4DEB-8B7C-54E9637C3991}" destId="{DC0B4527-673D-4A76-A7D1-1DA7C0C0FF1A}" srcOrd="2" destOrd="0" presId="urn:microsoft.com/office/officeart/2005/8/layout/hList7"/>
    <dgm:cxn modelId="{CB4A8071-7A36-4F84-B64C-91EB49785990}" type="presParOf" srcId="{DB69F578-77C9-4DEB-8B7C-54E9637C3991}" destId="{F1FF357A-D86A-4513-87B4-BF08F1572DF4}" srcOrd="3" destOrd="0" presId="urn:microsoft.com/office/officeart/2005/8/layout/hList7"/>
    <dgm:cxn modelId="{14ACE2F0-EED5-4460-A5C7-31901DA49F39}" type="presParOf" srcId="{4FB56218-A291-4B37-8DCB-CFDC95294742}" destId="{9F70FB38-4FC8-4E54-9620-DC1ED663636A}" srcOrd="5" destOrd="0" presId="urn:microsoft.com/office/officeart/2005/8/layout/hList7"/>
    <dgm:cxn modelId="{5A79DAFE-8673-43E5-AF07-AE26B8686A51}" type="presParOf" srcId="{4FB56218-A291-4B37-8DCB-CFDC95294742}" destId="{FB2D333E-D5CA-496F-97DC-280777DFCC65}" srcOrd="6" destOrd="0" presId="urn:microsoft.com/office/officeart/2005/8/layout/hList7"/>
    <dgm:cxn modelId="{92CAA954-DE73-40FA-967A-A548ABDDDF58}" type="presParOf" srcId="{FB2D333E-D5CA-496F-97DC-280777DFCC65}" destId="{64D1392E-0386-471E-B204-450CB83E0C88}" srcOrd="0" destOrd="0" presId="urn:microsoft.com/office/officeart/2005/8/layout/hList7"/>
    <dgm:cxn modelId="{FDF2346C-D2A0-4F79-81B6-4595089CB120}" type="presParOf" srcId="{FB2D333E-D5CA-496F-97DC-280777DFCC65}" destId="{9A9A0AE8-092F-4C42-8255-1F066A621890}" srcOrd="1" destOrd="0" presId="urn:microsoft.com/office/officeart/2005/8/layout/hList7"/>
    <dgm:cxn modelId="{BA9FEEF6-BDE3-4F9F-B6A3-4B34DEF51086}" type="presParOf" srcId="{FB2D333E-D5CA-496F-97DC-280777DFCC65}" destId="{E405063A-730D-46D7-B3D5-2DB7F3462BE9}" srcOrd="2" destOrd="0" presId="urn:microsoft.com/office/officeart/2005/8/layout/hList7"/>
    <dgm:cxn modelId="{CDF3FDF6-A731-461A-98A6-5EE65A0EACA7}" type="presParOf" srcId="{FB2D333E-D5CA-496F-97DC-280777DFCC65}" destId="{8C668E6D-19E6-4FAC-AB8D-27D1F3118C81}" srcOrd="3" destOrd="0" presId="urn:microsoft.com/office/officeart/2005/8/layout/hList7"/>
    <dgm:cxn modelId="{F6F252F7-18A7-49F4-9637-7BC865EC2EF9}" type="presParOf" srcId="{4FB56218-A291-4B37-8DCB-CFDC95294742}" destId="{FBFA0901-0E43-4E73-9EA9-172E36539643}" srcOrd="7" destOrd="0" presId="urn:microsoft.com/office/officeart/2005/8/layout/hList7"/>
    <dgm:cxn modelId="{290C8EAD-3130-40E2-9F60-50D5CD34626A}" type="presParOf" srcId="{4FB56218-A291-4B37-8DCB-CFDC95294742}" destId="{1BF4E98E-296B-44D2-8269-CB96C71B0A59}" srcOrd="8" destOrd="0" presId="urn:microsoft.com/office/officeart/2005/8/layout/hList7"/>
    <dgm:cxn modelId="{F43A40C0-F5AC-474F-BFB3-753B2E388A41}" type="presParOf" srcId="{1BF4E98E-296B-44D2-8269-CB96C71B0A59}" destId="{69CB360A-3BE5-42AB-B170-9D6F20762FE2}" srcOrd="0" destOrd="0" presId="urn:microsoft.com/office/officeart/2005/8/layout/hList7"/>
    <dgm:cxn modelId="{5493DD36-5E93-485B-BE68-29013765510F}" type="presParOf" srcId="{1BF4E98E-296B-44D2-8269-CB96C71B0A59}" destId="{B48B3798-954D-4086-BE26-367792317A6A}" srcOrd="1" destOrd="0" presId="urn:microsoft.com/office/officeart/2005/8/layout/hList7"/>
    <dgm:cxn modelId="{71EB9954-95E0-4BAC-9F03-8B349D7FFA2C}" type="presParOf" srcId="{1BF4E98E-296B-44D2-8269-CB96C71B0A59}" destId="{6DF0C80C-7233-41BF-B82A-F31FE9CE6C3D}" srcOrd="2" destOrd="0" presId="urn:microsoft.com/office/officeart/2005/8/layout/hList7"/>
    <dgm:cxn modelId="{66F1397C-0538-47A3-9A34-B248B4E23AD2}" type="presParOf" srcId="{1BF4E98E-296B-44D2-8269-CB96C71B0A59}" destId="{22DBDCB5-6ABD-4D3D-A1AD-EA596DBEF98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FD444B-F95D-4201-B7D9-27FEA2B4373F}" type="doc">
      <dgm:prSet loTypeId="urn:microsoft.com/office/officeart/2005/8/layout/vList2" loCatId="list" qsTypeId="urn:microsoft.com/office/officeart/2005/8/quickstyle/3d3" qsCatId="3D" csTypeId="urn:microsoft.com/office/officeart/2005/8/colors/accent1_4" csCatId="accent1"/>
      <dgm:spPr/>
      <dgm:t>
        <a:bodyPr/>
        <a:lstStyle/>
        <a:p>
          <a:endParaRPr lang="en-US"/>
        </a:p>
      </dgm:t>
    </dgm:pt>
    <dgm:pt modelId="{CC90AB71-18F6-4140-ADFF-51F606150E02}">
      <dgm:prSet/>
      <dgm:spPr/>
      <dgm:t>
        <a:bodyPr/>
        <a:lstStyle/>
        <a:p>
          <a:pPr rtl="0"/>
          <a:r>
            <a:rPr lang="en-US" b="1" baseline="0" dirty="0" err="1" smtClean="0"/>
            <a:t>Adakah</a:t>
          </a:r>
          <a:r>
            <a:rPr lang="en-US" b="1" baseline="0" dirty="0" smtClean="0"/>
            <a:t> </a:t>
          </a:r>
          <a:r>
            <a:rPr lang="en-US" b="1" baseline="0" dirty="0" err="1" smtClean="0"/>
            <a:t>terdapat</a:t>
          </a:r>
          <a:r>
            <a:rPr lang="en-US" b="1" baseline="0" dirty="0" smtClean="0"/>
            <a:t> data </a:t>
          </a:r>
          <a:r>
            <a:rPr lang="en-US" b="1" baseline="0" dirty="0" err="1" smtClean="0"/>
            <a:t>mengenai</a:t>
          </a:r>
          <a:r>
            <a:rPr lang="en-US" b="1" baseline="0" dirty="0" smtClean="0"/>
            <a:t> </a:t>
          </a:r>
          <a:r>
            <a:rPr lang="en-US" b="1" baseline="0" dirty="0" err="1" smtClean="0"/>
            <a:t>kesan</a:t>
          </a:r>
          <a:r>
            <a:rPr lang="en-US" b="1" baseline="0" dirty="0" smtClean="0"/>
            <a:t> </a:t>
          </a:r>
          <a:r>
            <a:rPr lang="en-US" b="1" baseline="0" dirty="0" err="1" smtClean="0"/>
            <a:t>merokok</a:t>
          </a:r>
          <a:r>
            <a:rPr lang="en-US" b="1" baseline="0" dirty="0" smtClean="0"/>
            <a:t> </a:t>
          </a:r>
          <a:r>
            <a:rPr lang="en-US" b="1" baseline="0" dirty="0" err="1" smtClean="0"/>
            <a:t>di</a:t>
          </a:r>
          <a:r>
            <a:rPr lang="en-US" b="1" baseline="0" dirty="0" smtClean="0"/>
            <a:t> Malaysia? </a:t>
          </a:r>
          <a:endParaRPr lang="en-US" b="1" baseline="0" dirty="0"/>
        </a:p>
      </dgm:t>
    </dgm:pt>
    <dgm:pt modelId="{F9BC52D9-A3B7-40C0-8AC7-5EA6BA77B1F9}" type="parTrans" cxnId="{8DA6E389-ABCF-4761-A661-E7126489BEF9}">
      <dgm:prSet/>
      <dgm:spPr/>
      <dgm:t>
        <a:bodyPr/>
        <a:lstStyle/>
        <a:p>
          <a:endParaRPr lang="en-US"/>
        </a:p>
      </dgm:t>
    </dgm:pt>
    <dgm:pt modelId="{40F7DCB6-CEAC-4345-86DE-BE06BABF4DD9}" type="sibTrans" cxnId="{8DA6E389-ABCF-4761-A661-E7126489BEF9}">
      <dgm:prSet/>
      <dgm:spPr/>
      <dgm:t>
        <a:bodyPr/>
        <a:lstStyle/>
        <a:p>
          <a:endParaRPr lang="en-US"/>
        </a:p>
      </dgm:t>
    </dgm:pt>
    <dgm:pt modelId="{E1929DC3-DE77-4A9A-BD48-8880B2CAB068}" type="pres">
      <dgm:prSet presAssocID="{93FD444B-F95D-4201-B7D9-27FEA2B437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72E243-3910-44A1-B87D-A6046B152DB6}" type="pres">
      <dgm:prSet presAssocID="{CC90AB71-18F6-4140-ADFF-51F606150E0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0C02A8-3D2C-4D4C-A51A-8878D0EFA743}" type="presOf" srcId="{CC90AB71-18F6-4140-ADFF-51F606150E02}" destId="{DA72E243-3910-44A1-B87D-A6046B152DB6}" srcOrd="0" destOrd="0" presId="urn:microsoft.com/office/officeart/2005/8/layout/vList2"/>
    <dgm:cxn modelId="{A3D4C35D-32E0-4DE9-A21B-BEB424D1EBAA}" type="presOf" srcId="{93FD444B-F95D-4201-B7D9-27FEA2B4373F}" destId="{E1929DC3-DE77-4A9A-BD48-8880B2CAB068}" srcOrd="0" destOrd="0" presId="urn:microsoft.com/office/officeart/2005/8/layout/vList2"/>
    <dgm:cxn modelId="{8DA6E389-ABCF-4761-A661-E7126489BEF9}" srcId="{93FD444B-F95D-4201-B7D9-27FEA2B4373F}" destId="{CC90AB71-18F6-4140-ADFF-51F606150E02}" srcOrd="0" destOrd="0" parTransId="{F9BC52D9-A3B7-40C0-8AC7-5EA6BA77B1F9}" sibTransId="{40F7DCB6-CEAC-4345-86DE-BE06BABF4DD9}"/>
    <dgm:cxn modelId="{7DF90DA0-E018-4B61-A1F3-B8A8CF6B438B}" type="presParOf" srcId="{E1929DC3-DE77-4A9A-BD48-8880B2CAB068}" destId="{DA72E243-3910-44A1-B87D-A6046B152DB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E99EB2-8413-4127-B3B6-7F40DDB95584}" type="doc">
      <dgm:prSet loTypeId="urn:microsoft.com/office/officeart/2005/8/layout/target1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E48BCBF-7233-4380-A53F-07519778FC95}">
      <dgm:prSet/>
      <dgm:spPr/>
      <dgm:t>
        <a:bodyPr/>
        <a:lstStyle/>
        <a:p>
          <a:pPr rtl="0"/>
          <a:r>
            <a:rPr lang="en-US" baseline="0" dirty="0" smtClean="0"/>
            <a:t>50% </a:t>
          </a:r>
          <a:r>
            <a:rPr lang="en-US" baseline="0" dirty="0" err="1" smtClean="0"/>
            <a:t>lelaki</a:t>
          </a:r>
          <a:r>
            <a:rPr lang="en-US" baseline="0" dirty="0" smtClean="0"/>
            <a:t> </a:t>
          </a:r>
          <a:r>
            <a:rPr lang="en-US" baseline="0" dirty="0" err="1" smtClean="0"/>
            <a:t>berumur</a:t>
          </a:r>
          <a:r>
            <a:rPr lang="en-US" baseline="0" dirty="0" smtClean="0"/>
            <a:t> 18 </a:t>
          </a:r>
          <a:r>
            <a:rPr lang="en-US" baseline="0" dirty="0" err="1" smtClean="0"/>
            <a:t>tahun</a:t>
          </a:r>
          <a:r>
            <a:rPr lang="en-US" baseline="0" dirty="0" smtClean="0"/>
            <a:t> </a:t>
          </a:r>
          <a:r>
            <a:rPr lang="en-US" baseline="0" dirty="0" err="1" smtClean="0"/>
            <a:t>ke</a:t>
          </a:r>
          <a:r>
            <a:rPr lang="en-US" baseline="0" dirty="0" smtClean="0"/>
            <a:t> </a:t>
          </a:r>
          <a:r>
            <a:rPr lang="en-US" baseline="0" dirty="0" err="1" smtClean="0"/>
            <a:t>atas</a:t>
          </a:r>
          <a:r>
            <a:rPr lang="en-US" baseline="0" dirty="0" smtClean="0"/>
            <a:t> </a:t>
          </a:r>
          <a:r>
            <a:rPr lang="en-US" baseline="0" dirty="0" err="1" smtClean="0"/>
            <a:t>perokok</a:t>
          </a:r>
          <a:r>
            <a:rPr lang="en-US" baseline="0" dirty="0" smtClean="0"/>
            <a:t> </a:t>
          </a:r>
          <a:endParaRPr lang="en-US" dirty="0"/>
        </a:p>
      </dgm:t>
    </dgm:pt>
    <dgm:pt modelId="{21EBFA87-6103-4B80-B306-AE6C35BB187D}" type="parTrans" cxnId="{37B5B626-1405-4B53-BA79-438FBBC101C0}">
      <dgm:prSet/>
      <dgm:spPr/>
      <dgm:t>
        <a:bodyPr/>
        <a:lstStyle/>
        <a:p>
          <a:endParaRPr lang="en-US"/>
        </a:p>
      </dgm:t>
    </dgm:pt>
    <dgm:pt modelId="{8A0B4A4F-47FD-4F23-8656-02FEFA3D8E33}" type="sibTrans" cxnId="{37B5B626-1405-4B53-BA79-438FBBC101C0}">
      <dgm:prSet/>
      <dgm:spPr/>
      <dgm:t>
        <a:bodyPr/>
        <a:lstStyle/>
        <a:p>
          <a:endParaRPr lang="en-US"/>
        </a:p>
      </dgm:t>
    </dgm:pt>
    <dgm:pt modelId="{AFD1D796-F898-45D2-B3BE-E1EC9D54CC33}">
      <dgm:prSet/>
      <dgm:spPr/>
      <dgm:t>
        <a:bodyPr/>
        <a:lstStyle/>
        <a:p>
          <a:pPr rtl="0"/>
          <a:r>
            <a:rPr lang="en-US" baseline="0" dirty="0" smtClean="0"/>
            <a:t>20% </a:t>
          </a:r>
          <a:r>
            <a:rPr lang="en-US" baseline="0" dirty="0" err="1" smtClean="0"/>
            <a:t>remaja</a:t>
          </a:r>
          <a:r>
            <a:rPr lang="en-US" baseline="0" dirty="0" smtClean="0"/>
            <a:t> </a:t>
          </a:r>
          <a:r>
            <a:rPr lang="en-US" baseline="0" dirty="0" err="1" smtClean="0"/>
            <a:t>adalah</a:t>
          </a:r>
          <a:r>
            <a:rPr lang="en-US" baseline="0" dirty="0" smtClean="0"/>
            <a:t> </a:t>
          </a:r>
          <a:r>
            <a:rPr lang="en-US" baseline="0" dirty="0" err="1" smtClean="0"/>
            <a:t>perokok</a:t>
          </a:r>
          <a:r>
            <a:rPr lang="en-US" baseline="0" dirty="0" smtClean="0"/>
            <a:t> </a:t>
          </a:r>
          <a:endParaRPr lang="en-US" dirty="0"/>
        </a:p>
      </dgm:t>
    </dgm:pt>
    <dgm:pt modelId="{0BBB36C8-901A-4032-85DE-DD7174EBEDF5}" type="parTrans" cxnId="{35844A3F-89B5-4488-9E85-58D470986102}">
      <dgm:prSet/>
      <dgm:spPr/>
      <dgm:t>
        <a:bodyPr/>
        <a:lstStyle/>
        <a:p>
          <a:endParaRPr lang="en-US"/>
        </a:p>
      </dgm:t>
    </dgm:pt>
    <dgm:pt modelId="{ED6FF96C-EAFD-405B-AFCC-0DDAEE71EE8B}" type="sibTrans" cxnId="{35844A3F-89B5-4488-9E85-58D470986102}">
      <dgm:prSet/>
      <dgm:spPr/>
      <dgm:t>
        <a:bodyPr/>
        <a:lstStyle/>
        <a:p>
          <a:endParaRPr lang="en-US"/>
        </a:p>
      </dgm:t>
    </dgm:pt>
    <dgm:pt modelId="{2E47D546-728E-42B2-BCB6-A274E7CE879E}">
      <dgm:prSet/>
      <dgm:spPr/>
      <dgm:t>
        <a:bodyPr/>
        <a:lstStyle/>
        <a:p>
          <a:pPr rtl="0"/>
          <a:r>
            <a:rPr lang="en-US" baseline="0" dirty="0" smtClean="0"/>
            <a:t>85 % </a:t>
          </a:r>
          <a:r>
            <a:rPr lang="en-US" baseline="0" dirty="0" err="1" smtClean="0"/>
            <a:t>remaja</a:t>
          </a:r>
          <a:r>
            <a:rPr lang="en-US" baseline="0" dirty="0" smtClean="0"/>
            <a:t> </a:t>
          </a:r>
          <a:r>
            <a:rPr lang="en-US" baseline="0" dirty="0" err="1" smtClean="0"/>
            <a:t>akhirnya</a:t>
          </a:r>
          <a:r>
            <a:rPr lang="en-US" baseline="0" dirty="0" smtClean="0"/>
            <a:t> </a:t>
          </a:r>
          <a:r>
            <a:rPr lang="en-US" baseline="0" dirty="0" err="1" smtClean="0"/>
            <a:t>menjadi</a:t>
          </a:r>
          <a:r>
            <a:rPr lang="en-US" baseline="0" dirty="0" smtClean="0"/>
            <a:t> </a:t>
          </a:r>
          <a:r>
            <a:rPr lang="en-US" baseline="0" dirty="0" err="1" smtClean="0"/>
            <a:t>ketagih</a:t>
          </a:r>
          <a:r>
            <a:rPr lang="en-US" baseline="0" dirty="0" smtClean="0"/>
            <a:t> </a:t>
          </a:r>
          <a:r>
            <a:rPr lang="en-US" baseline="0" dirty="0" err="1" smtClean="0"/>
            <a:t>kepada</a:t>
          </a:r>
          <a:r>
            <a:rPr lang="en-US" baseline="0" dirty="0" smtClean="0"/>
            <a:t> </a:t>
          </a:r>
          <a:r>
            <a:rPr lang="en-US" baseline="0" dirty="0" err="1" smtClean="0"/>
            <a:t>rokok</a:t>
          </a:r>
          <a:r>
            <a:rPr lang="en-US" baseline="0" dirty="0" smtClean="0"/>
            <a:t> </a:t>
          </a:r>
          <a:endParaRPr lang="en-US" dirty="0"/>
        </a:p>
      </dgm:t>
    </dgm:pt>
    <dgm:pt modelId="{FD0B5F34-825A-4635-95D6-7156DE866CBC}" type="parTrans" cxnId="{DF882BBE-4A91-44EB-8DC0-71716A1A0503}">
      <dgm:prSet/>
      <dgm:spPr/>
      <dgm:t>
        <a:bodyPr/>
        <a:lstStyle/>
        <a:p>
          <a:endParaRPr lang="en-US"/>
        </a:p>
      </dgm:t>
    </dgm:pt>
    <dgm:pt modelId="{B16ABBDB-E778-4CCF-A544-0181B5113A88}" type="sibTrans" cxnId="{DF882BBE-4A91-44EB-8DC0-71716A1A0503}">
      <dgm:prSet/>
      <dgm:spPr/>
      <dgm:t>
        <a:bodyPr/>
        <a:lstStyle/>
        <a:p>
          <a:endParaRPr lang="en-US"/>
        </a:p>
      </dgm:t>
    </dgm:pt>
    <dgm:pt modelId="{B53AA8ED-CC7B-4543-8945-CEE12EA6450F}">
      <dgm:prSet/>
      <dgm:spPr/>
      <dgm:t>
        <a:bodyPr/>
        <a:lstStyle/>
        <a:p>
          <a:pPr rtl="0"/>
          <a:r>
            <a:rPr lang="en-US" baseline="0" dirty="0" err="1" smtClean="0"/>
            <a:t>Dianggarkan</a:t>
          </a:r>
          <a:r>
            <a:rPr lang="en-US" baseline="0" dirty="0" smtClean="0"/>
            <a:t> 3,500 </a:t>
          </a:r>
          <a:r>
            <a:rPr lang="en-US" baseline="0" dirty="0" err="1" smtClean="0"/>
            <a:t>dari</a:t>
          </a:r>
          <a:r>
            <a:rPr lang="en-US" baseline="0" dirty="0" smtClean="0"/>
            <a:t> </a:t>
          </a:r>
          <a:r>
            <a:rPr lang="en-US" baseline="0" dirty="0" err="1" smtClean="0"/>
            <a:t>setiap</a:t>
          </a:r>
          <a:r>
            <a:rPr lang="en-US" baseline="0" dirty="0" smtClean="0"/>
            <a:t> 10,000 </a:t>
          </a:r>
          <a:r>
            <a:rPr lang="en-US" baseline="0" dirty="0" err="1" smtClean="0"/>
            <a:t>kematian</a:t>
          </a:r>
          <a:r>
            <a:rPr lang="en-US" baseline="0" dirty="0" smtClean="0"/>
            <a:t> </a:t>
          </a:r>
          <a:r>
            <a:rPr lang="en-US" baseline="0" dirty="0" err="1" smtClean="0"/>
            <a:t>setiap</a:t>
          </a:r>
          <a:r>
            <a:rPr lang="en-US" baseline="0" dirty="0" smtClean="0"/>
            <a:t> </a:t>
          </a:r>
          <a:r>
            <a:rPr lang="en-US" baseline="0" dirty="0" err="1" smtClean="0"/>
            <a:t>tahun</a:t>
          </a:r>
          <a:r>
            <a:rPr lang="en-US" baseline="0" dirty="0" smtClean="0"/>
            <a:t> </a:t>
          </a:r>
          <a:r>
            <a:rPr lang="en-US" baseline="0" dirty="0" err="1" smtClean="0"/>
            <a:t>adalah</a:t>
          </a:r>
          <a:r>
            <a:rPr lang="en-US" baseline="0" dirty="0" smtClean="0"/>
            <a:t> </a:t>
          </a:r>
          <a:r>
            <a:rPr lang="en-US" baseline="0" dirty="0" err="1" smtClean="0"/>
            <a:t>berkaitan</a:t>
          </a:r>
          <a:r>
            <a:rPr lang="en-US" baseline="0" dirty="0" smtClean="0"/>
            <a:t> </a:t>
          </a:r>
          <a:r>
            <a:rPr lang="en-US" baseline="0" dirty="0" err="1" smtClean="0"/>
            <a:t>dengan</a:t>
          </a:r>
          <a:r>
            <a:rPr lang="en-US" baseline="0" dirty="0" smtClean="0"/>
            <a:t> </a:t>
          </a:r>
          <a:r>
            <a:rPr lang="en-US" baseline="0" dirty="0" err="1" smtClean="0"/>
            <a:t>merokok</a:t>
          </a:r>
          <a:r>
            <a:rPr lang="en-US" baseline="0" dirty="0" smtClean="0"/>
            <a:t> </a:t>
          </a:r>
          <a:endParaRPr lang="en-US" dirty="0"/>
        </a:p>
      </dgm:t>
    </dgm:pt>
    <dgm:pt modelId="{E54314F7-DD56-435E-AFC8-2C80DE801F52}" type="parTrans" cxnId="{6531175C-7686-4A6C-AF50-EF1860019391}">
      <dgm:prSet/>
      <dgm:spPr/>
      <dgm:t>
        <a:bodyPr/>
        <a:lstStyle/>
        <a:p>
          <a:endParaRPr lang="en-US"/>
        </a:p>
      </dgm:t>
    </dgm:pt>
    <dgm:pt modelId="{69A6415B-2F02-45B4-96D3-2F1777C8BA7E}" type="sibTrans" cxnId="{6531175C-7686-4A6C-AF50-EF1860019391}">
      <dgm:prSet/>
      <dgm:spPr/>
      <dgm:t>
        <a:bodyPr/>
        <a:lstStyle/>
        <a:p>
          <a:endParaRPr lang="en-US"/>
        </a:p>
      </dgm:t>
    </dgm:pt>
    <dgm:pt modelId="{60B8870A-E49F-4E2C-B7E8-9BB25AFEB978}" type="pres">
      <dgm:prSet presAssocID="{AAE99EB2-8413-4127-B3B6-7F40DDB95584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C4268A-3341-48A4-8D5B-0D2078E0E870}" type="pres">
      <dgm:prSet presAssocID="{CE48BCBF-7233-4380-A53F-07519778FC95}" presName="circle1" presStyleLbl="lnNode1" presStyleIdx="0" presStyleCnt="4"/>
      <dgm:spPr/>
    </dgm:pt>
    <dgm:pt modelId="{B4A7F5DE-8F0F-4234-8C3B-6A2A3AB525C5}" type="pres">
      <dgm:prSet presAssocID="{CE48BCBF-7233-4380-A53F-07519778FC95}" presName="text1" presStyleLbl="revTx" presStyleIdx="0" presStyleCnt="4" custScaleX="154109" custLinFactNeighborX="25320" custLinFactNeighborY="7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976E2-3FA9-4DF5-A745-14CEAB427C99}" type="pres">
      <dgm:prSet presAssocID="{CE48BCBF-7233-4380-A53F-07519778FC95}" presName="line1" presStyleLbl="callout" presStyleIdx="0" presStyleCnt="8"/>
      <dgm:spPr/>
    </dgm:pt>
    <dgm:pt modelId="{2C8E3CFE-5233-4A37-84C8-2D3CAD1447CE}" type="pres">
      <dgm:prSet presAssocID="{CE48BCBF-7233-4380-A53F-07519778FC95}" presName="d1" presStyleLbl="callout" presStyleIdx="1" presStyleCnt="8"/>
      <dgm:spPr/>
    </dgm:pt>
    <dgm:pt modelId="{03543B87-BE61-4330-B7CC-ADD26175BC6B}" type="pres">
      <dgm:prSet presAssocID="{AFD1D796-F898-45D2-B3BE-E1EC9D54CC33}" presName="circle2" presStyleLbl="lnNode1" presStyleIdx="1" presStyleCnt="4"/>
      <dgm:spPr/>
    </dgm:pt>
    <dgm:pt modelId="{2EAFF56F-15DE-4BF3-A876-DE4F26544681}" type="pres">
      <dgm:prSet presAssocID="{AFD1D796-F898-45D2-B3BE-E1EC9D54CC33}" presName="text2" presStyleLbl="revTx" presStyleIdx="1" presStyleCnt="4" custScaleX="154109" custLinFactNeighborX="23924" custLinFactNeighborY="-9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EE60E-F61D-4670-BC16-AB9432E3308F}" type="pres">
      <dgm:prSet presAssocID="{AFD1D796-F898-45D2-B3BE-E1EC9D54CC33}" presName="line2" presStyleLbl="callout" presStyleIdx="2" presStyleCnt="8"/>
      <dgm:spPr/>
    </dgm:pt>
    <dgm:pt modelId="{C0EA5772-4B5C-430B-B8D3-70C511A54971}" type="pres">
      <dgm:prSet presAssocID="{AFD1D796-F898-45D2-B3BE-E1EC9D54CC33}" presName="d2" presStyleLbl="callout" presStyleIdx="3" presStyleCnt="8"/>
      <dgm:spPr/>
    </dgm:pt>
    <dgm:pt modelId="{383569B3-6763-426F-B4FB-F83C2B5822C7}" type="pres">
      <dgm:prSet presAssocID="{2E47D546-728E-42B2-BCB6-A274E7CE879E}" presName="circle3" presStyleLbl="lnNode1" presStyleIdx="2" presStyleCnt="4"/>
      <dgm:spPr/>
    </dgm:pt>
    <dgm:pt modelId="{3F4126BA-72A6-41FD-BF72-D24AA03641F1}" type="pres">
      <dgm:prSet presAssocID="{2E47D546-728E-42B2-BCB6-A274E7CE879E}" presName="text3" presStyleLbl="revTx" presStyleIdx="2" presStyleCnt="4" custScaleX="154781" custLinFactNeighborX="25345" custLinFactNeighborY="-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B9726-5E0B-4D04-9709-7D0B9F83F188}" type="pres">
      <dgm:prSet presAssocID="{2E47D546-728E-42B2-BCB6-A274E7CE879E}" presName="line3" presStyleLbl="callout" presStyleIdx="4" presStyleCnt="8"/>
      <dgm:spPr/>
    </dgm:pt>
    <dgm:pt modelId="{F4B9BC4A-81B6-4059-ACAC-013053B7C347}" type="pres">
      <dgm:prSet presAssocID="{2E47D546-728E-42B2-BCB6-A274E7CE879E}" presName="d3" presStyleLbl="callout" presStyleIdx="5" presStyleCnt="8"/>
      <dgm:spPr/>
    </dgm:pt>
    <dgm:pt modelId="{C4A5A624-CF98-4A2B-8D3A-53BA6DFC22F2}" type="pres">
      <dgm:prSet presAssocID="{B53AA8ED-CC7B-4543-8945-CEE12EA6450F}" presName="circle4" presStyleLbl="lnNode1" presStyleIdx="3" presStyleCnt="4"/>
      <dgm:spPr/>
    </dgm:pt>
    <dgm:pt modelId="{1C223A95-F72E-45CA-86A3-B78C2AC3DCF6}" type="pres">
      <dgm:prSet presAssocID="{B53AA8ED-CC7B-4543-8945-CEE12EA6450F}" presName="text4" presStyleLbl="revTx" presStyleIdx="3" presStyleCnt="4" custScaleX="153434" custLinFactNeighborX="23250" custLinFactNeighborY="157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390DC-9417-449A-BCA9-07BE431FCAEA}" type="pres">
      <dgm:prSet presAssocID="{B53AA8ED-CC7B-4543-8945-CEE12EA6450F}" presName="line4" presStyleLbl="callout" presStyleIdx="6" presStyleCnt="8"/>
      <dgm:spPr/>
    </dgm:pt>
    <dgm:pt modelId="{35A97783-17A8-4BDD-82AA-ABC5A461C533}" type="pres">
      <dgm:prSet presAssocID="{B53AA8ED-CC7B-4543-8945-CEE12EA6450F}" presName="d4" presStyleLbl="callout" presStyleIdx="7" presStyleCnt="8"/>
      <dgm:spPr/>
    </dgm:pt>
  </dgm:ptLst>
  <dgm:cxnLst>
    <dgm:cxn modelId="{6F86AEAE-706C-4092-844B-EE6DBF7FB497}" type="presOf" srcId="{CE48BCBF-7233-4380-A53F-07519778FC95}" destId="{B4A7F5DE-8F0F-4234-8C3B-6A2A3AB525C5}" srcOrd="0" destOrd="0" presId="urn:microsoft.com/office/officeart/2005/8/layout/target1"/>
    <dgm:cxn modelId="{F6FD7994-9ACD-45F0-9EF7-433B718ADABB}" type="presOf" srcId="{B53AA8ED-CC7B-4543-8945-CEE12EA6450F}" destId="{1C223A95-F72E-45CA-86A3-B78C2AC3DCF6}" srcOrd="0" destOrd="0" presId="urn:microsoft.com/office/officeart/2005/8/layout/target1"/>
    <dgm:cxn modelId="{35844A3F-89B5-4488-9E85-58D470986102}" srcId="{AAE99EB2-8413-4127-B3B6-7F40DDB95584}" destId="{AFD1D796-F898-45D2-B3BE-E1EC9D54CC33}" srcOrd="1" destOrd="0" parTransId="{0BBB36C8-901A-4032-85DE-DD7174EBEDF5}" sibTransId="{ED6FF96C-EAFD-405B-AFCC-0DDAEE71EE8B}"/>
    <dgm:cxn modelId="{D38AE020-1F9A-423F-83E3-C62BB3BE433D}" type="presOf" srcId="{AAE99EB2-8413-4127-B3B6-7F40DDB95584}" destId="{60B8870A-E49F-4E2C-B7E8-9BB25AFEB978}" srcOrd="0" destOrd="0" presId="urn:microsoft.com/office/officeart/2005/8/layout/target1"/>
    <dgm:cxn modelId="{BA4ED400-5D37-44EB-B132-FE88240540D6}" type="presOf" srcId="{AFD1D796-F898-45D2-B3BE-E1EC9D54CC33}" destId="{2EAFF56F-15DE-4BF3-A876-DE4F26544681}" srcOrd="0" destOrd="0" presId="urn:microsoft.com/office/officeart/2005/8/layout/target1"/>
    <dgm:cxn modelId="{EFF6020F-396D-4C45-B2E7-6139FC967DE1}" type="presOf" srcId="{2E47D546-728E-42B2-BCB6-A274E7CE879E}" destId="{3F4126BA-72A6-41FD-BF72-D24AA03641F1}" srcOrd="0" destOrd="0" presId="urn:microsoft.com/office/officeart/2005/8/layout/target1"/>
    <dgm:cxn modelId="{6531175C-7686-4A6C-AF50-EF1860019391}" srcId="{AAE99EB2-8413-4127-B3B6-7F40DDB95584}" destId="{B53AA8ED-CC7B-4543-8945-CEE12EA6450F}" srcOrd="3" destOrd="0" parTransId="{E54314F7-DD56-435E-AFC8-2C80DE801F52}" sibTransId="{69A6415B-2F02-45B4-96D3-2F1777C8BA7E}"/>
    <dgm:cxn modelId="{37B5B626-1405-4B53-BA79-438FBBC101C0}" srcId="{AAE99EB2-8413-4127-B3B6-7F40DDB95584}" destId="{CE48BCBF-7233-4380-A53F-07519778FC95}" srcOrd="0" destOrd="0" parTransId="{21EBFA87-6103-4B80-B306-AE6C35BB187D}" sibTransId="{8A0B4A4F-47FD-4F23-8656-02FEFA3D8E33}"/>
    <dgm:cxn modelId="{DF882BBE-4A91-44EB-8DC0-71716A1A0503}" srcId="{AAE99EB2-8413-4127-B3B6-7F40DDB95584}" destId="{2E47D546-728E-42B2-BCB6-A274E7CE879E}" srcOrd="2" destOrd="0" parTransId="{FD0B5F34-825A-4635-95D6-7156DE866CBC}" sibTransId="{B16ABBDB-E778-4CCF-A544-0181B5113A88}"/>
    <dgm:cxn modelId="{1F5CF9BF-53FA-4463-9A15-487AE4EB3C3D}" type="presParOf" srcId="{60B8870A-E49F-4E2C-B7E8-9BB25AFEB978}" destId="{10C4268A-3341-48A4-8D5B-0D2078E0E870}" srcOrd="0" destOrd="0" presId="urn:microsoft.com/office/officeart/2005/8/layout/target1"/>
    <dgm:cxn modelId="{C7E101F8-8B62-46B2-961A-9ED5D486EFBB}" type="presParOf" srcId="{60B8870A-E49F-4E2C-B7E8-9BB25AFEB978}" destId="{B4A7F5DE-8F0F-4234-8C3B-6A2A3AB525C5}" srcOrd="1" destOrd="0" presId="urn:microsoft.com/office/officeart/2005/8/layout/target1"/>
    <dgm:cxn modelId="{62E37923-0B4D-4509-B1C2-DCC5DEEE0E9A}" type="presParOf" srcId="{60B8870A-E49F-4E2C-B7E8-9BB25AFEB978}" destId="{0A3976E2-3FA9-4DF5-A745-14CEAB427C99}" srcOrd="2" destOrd="0" presId="urn:microsoft.com/office/officeart/2005/8/layout/target1"/>
    <dgm:cxn modelId="{232847D8-8F0C-49EA-A20B-9FFC197528DC}" type="presParOf" srcId="{60B8870A-E49F-4E2C-B7E8-9BB25AFEB978}" destId="{2C8E3CFE-5233-4A37-84C8-2D3CAD1447CE}" srcOrd="3" destOrd="0" presId="urn:microsoft.com/office/officeart/2005/8/layout/target1"/>
    <dgm:cxn modelId="{6BE592CB-3CBE-4B5C-A36D-4B1B36E919AC}" type="presParOf" srcId="{60B8870A-E49F-4E2C-B7E8-9BB25AFEB978}" destId="{03543B87-BE61-4330-B7CC-ADD26175BC6B}" srcOrd="4" destOrd="0" presId="urn:microsoft.com/office/officeart/2005/8/layout/target1"/>
    <dgm:cxn modelId="{17F50A5E-A23C-4160-B284-B4EC7DA55338}" type="presParOf" srcId="{60B8870A-E49F-4E2C-B7E8-9BB25AFEB978}" destId="{2EAFF56F-15DE-4BF3-A876-DE4F26544681}" srcOrd="5" destOrd="0" presId="urn:microsoft.com/office/officeart/2005/8/layout/target1"/>
    <dgm:cxn modelId="{6E511906-92C6-4F55-BE3E-69CB149655E6}" type="presParOf" srcId="{60B8870A-E49F-4E2C-B7E8-9BB25AFEB978}" destId="{532EE60E-F61D-4670-BC16-AB9432E3308F}" srcOrd="6" destOrd="0" presId="urn:microsoft.com/office/officeart/2005/8/layout/target1"/>
    <dgm:cxn modelId="{BA3EEA21-D142-4C46-83CC-E8D42F3D54C8}" type="presParOf" srcId="{60B8870A-E49F-4E2C-B7E8-9BB25AFEB978}" destId="{C0EA5772-4B5C-430B-B8D3-70C511A54971}" srcOrd="7" destOrd="0" presId="urn:microsoft.com/office/officeart/2005/8/layout/target1"/>
    <dgm:cxn modelId="{4DF80DB4-C829-433E-A581-433E4FD6F844}" type="presParOf" srcId="{60B8870A-E49F-4E2C-B7E8-9BB25AFEB978}" destId="{383569B3-6763-426F-B4FB-F83C2B5822C7}" srcOrd="8" destOrd="0" presId="urn:microsoft.com/office/officeart/2005/8/layout/target1"/>
    <dgm:cxn modelId="{7C101BED-C037-4B6D-A20C-CB308D1C4E99}" type="presParOf" srcId="{60B8870A-E49F-4E2C-B7E8-9BB25AFEB978}" destId="{3F4126BA-72A6-41FD-BF72-D24AA03641F1}" srcOrd="9" destOrd="0" presId="urn:microsoft.com/office/officeart/2005/8/layout/target1"/>
    <dgm:cxn modelId="{75CF7E1F-A6C1-44BD-99A0-826B6FCD5F5E}" type="presParOf" srcId="{60B8870A-E49F-4E2C-B7E8-9BB25AFEB978}" destId="{7C2B9726-5E0B-4D04-9709-7D0B9F83F188}" srcOrd="10" destOrd="0" presId="urn:microsoft.com/office/officeart/2005/8/layout/target1"/>
    <dgm:cxn modelId="{A4D75949-6159-4CE7-83A6-647BAFC64199}" type="presParOf" srcId="{60B8870A-E49F-4E2C-B7E8-9BB25AFEB978}" destId="{F4B9BC4A-81B6-4059-ACAC-013053B7C347}" srcOrd="11" destOrd="0" presId="urn:microsoft.com/office/officeart/2005/8/layout/target1"/>
    <dgm:cxn modelId="{B84C02BF-C9D8-4C44-A90E-D248B58C83DE}" type="presParOf" srcId="{60B8870A-E49F-4E2C-B7E8-9BB25AFEB978}" destId="{C4A5A624-CF98-4A2B-8D3A-53BA6DFC22F2}" srcOrd="12" destOrd="0" presId="urn:microsoft.com/office/officeart/2005/8/layout/target1"/>
    <dgm:cxn modelId="{BE5A83C9-1B56-4246-95E1-4F17C975DFB6}" type="presParOf" srcId="{60B8870A-E49F-4E2C-B7E8-9BB25AFEB978}" destId="{1C223A95-F72E-45CA-86A3-B78C2AC3DCF6}" srcOrd="13" destOrd="0" presId="urn:microsoft.com/office/officeart/2005/8/layout/target1"/>
    <dgm:cxn modelId="{7DC8DEC5-DC19-4CA8-85E6-3CBC73DF8EA5}" type="presParOf" srcId="{60B8870A-E49F-4E2C-B7E8-9BB25AFEB978}" destId="{BAC390DC-9417-449A-BCA9-07BE431FCAEA}" srcOrd="14" destOrd="0" presId="urn:microsoft.com/office/officeart/2005/8/layout/target1"/>
    <dgm:cxn modelId="{AE4C0D6D-D124-43DD-9444-D5306107BF43}" type="presParOf" srcId="{60B8870A-E49F-4E2C-B7E8-9BB25AFEB978}" destId="{35A97783-17A8-4BDD-82AA-ABC5A461C533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240F09-5199-4252-B4E9-EB093214C617}" type="doc">
      <dgm:prSet loTypeId="urn:microsoft.com/office/officeart/2005/8/layout/vList2" loCatId="list" qsTypeId="urn:microsoft.com/office/officeart/2005/8/quickstyle/3d4" qsCatId="3D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139A833A-0592-44A0-A5DF-E2B375DF9E7D}">
      <dgm:prSet/>
      <dgm:spPr/>
      <dgm:t>
        <a:bodyPr/>
        <a:lstStyle/>
        <a:p>
          <a:pPr rtl="0"/>
          <a:r>
            <a:rPr lang="en-US" b="1" baseline="0" dirty="0" err="1" smtClean="0">
              <a:solidFill>
                <a:schemeClr val="tx1"/>
              </a:solidFill>
            </a:rPr>
            <a:t>Apakah</a:t>
          </a:r>
          <a:r>
            <a:rPr lang="en-US" b="1" baseline="0" dirty="0" smtClean="0">
              <a:solidFill>
                <a:schemeClr val="tx1"/>
              </a:solidFill>
            </a:rPr>
            <a:t> yang </a:t>
          </a:r>
          <a:r>
            <a:rPr lang="en-US" b="1" baseline="0" dirty="0" err="1" smtClean="0">
              <a:solidFill>
                <a:schemeClr val="tx1"/>
              </a:solidFill>
            </a:rPr>
            <a:t>menyebabkan</a:t>
          </a:r>
          <a:r>
            <a:rPr lang="en-US" b="1" baseline="0" dirty="0" smtClean="0">
              <a:solidFill>
                <a:schemeClr val="tx1"/>
              </a:solidFill>
            </a:rPr>
            <a:t> </a:t>
          </a:r>
          <a:r>
            <a:rPr lang="en-US" b="1" baseline="0" dirty="0" err="1" smtClean="0">
              <a:solidFill>
                <a:schemeClr val="tx1"/>
              </a:solidFill>
            </a:rPr>
            <a:t>ketagihan</a:t>
          </a:r>
          <a:r>
            <a:rPr lang="en-US" b="1" baseline="0" dirty="0" smtClean="0">
              <a:solidFill>
                <a:schemeClr val="tx1"/>
              </a:solidFill>
            </a:rPr>
            <a:t> </a:t>
          </a:r>
          <a:r>
            <a:rPr lang="en-US" b="1" baseline="0" dirty="0" err="1" smtClean="0">
              <a:solidFill>
                <a:schemeClr val="tx1"/>
              </a:solidFill>
            </a:rPr>
            <a:t>rokok</a:t>
          </a:r>
          <a:r>
            <a:rPr lang="en-US" b="1" baseline="0" dirty="0" smtClean="0">
              <a:solidFill>
                <a:schemeClr val="tx1"/>
              </a:solidFill>
            </a:rPr>
            <a:t>?</a:t>
          </a:r>
          <a:r>
            <a:rPr lang="en-US" b="1" baseline="0" dirty="0" smtClean="0"/>
            <a:t/>
          </a:r>
          <a:br>
            <a:rPr lang="en-US" b="1" baseline="0" dirty="0" smtClean="0"/>
          </a:br>
          <a:endParaRPr lang="en-US" b="1" baseline="0" dirty="0"/>
        </a:p>
      </dgm:t>
    </dgm:pt>
    <dgm:pt modelId="{F7F8DA39-0595-4DB0-A5D6-BF1EADD0F600}" type="parTrans" cxnId="{B698CA4C-5895-4D19-B519-65C906199588}">
      <dgm:prSet/>
      <dgm:spPr/>
      <dgm:t>
        <a:bodyPr/>
        <a:lstStyle/>
        <a:p>
          <a:endParaRPr lang="en-US"/>
        </a:p>
      </dgm:t>
    </dgm:pt>
    <dgm:pt modelId="{064ED99F-F60D-49B0-87CE-E1655282EC1A}" type="sibTrans" cxnId="{B698CA4C-5895-4D19-B519-65C906199588}">
      <dgm:prSet/>
      <dgm:spPr/>
      <dgm:t>
        <a:bodyPr/>
        <a:lstStyle/>
        <a:p>
          <a:endParaRPr lang="en-US"/>
        </a:p>
      </dgm:t>
    </dgm:pt>
    <dgm:pt modelId="{DBE619F2-08D4-4CF0-8088-BA93677F0124}" type="pres">
      <dgm:prSet presAssocID="{5F240F09-5199-4252-B4E9-EB093214C6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B3BC6C-42EB-47AC-A100-225508EA6D44}" type="pres">
      <dgm:prSet presAssocID="{139A833A-0592-44A0-A5DF-E2B375DF9E7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F2E72A-573A-4F96-BE92-B27169F48767}" type="presOf" srcId="{139A833A-0592-44A0-A5DF-E2B375DF9E7D}" destId="{DDB3BC6C-42EB-47AC-A100-225508EA6D44}" srcOrd="0" destOrd="0" presId="urn:microsoft.com/office/officeart/2005/8/layout/vList2"/>
    <dgm:cxn modelId="{CA2DB338-49BC-4107-B723-2333EA76E037}" type="presOf" srcId="{5F240F09-5199-4252-B4E9-EB093214C617}" destId="{DBE619F2-08D4-4CF0-8088-BA93677F0124}" srcOrd="0" destOrd="0" presId="urn:microsoft.com/office/officeart/2005/8/layout/vList2"/>
    <dgm:cxn modelId="{B698CA4C-5895-4D19-B519-65C906199588}" srcId="{5F240F09-5199-4252-B4E9-EB093214C617}" destId="{139A833A-0592-44A0-A5DF-E2B375DF9E7D}" srcOrd="0" destOrd="0" parTransId="{F7F8DA39-0595-4DB0-A5D6-BF1EADD0F600}" sibTransId="{064ED99F-F60D-49B0-87CE-E1655282EC1A}"/>
    <dgm:cxn modelId="{CACE8965-ADCF-48F6-B55A-A00FD0947E04}" type="presParOf" srcId="{DBE619F2-08D4-4CF0-8088-BA93677F0124}" destId="{DDB3BC6C-42EB-47AC-A100-225508EA6D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9EC15B-258D-492B-861A-F66C9D90A57E}" type="doc">
      <dgm:prSet loTypeId="urn:microsoft.com/office/officeart/2005/8/layout/target3" loCatId="relationship" qsTypeId="urn:microsoft.com/office/officeart/2005/8/quickstyle/3d3" qsCatId="3D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53FCBF8F-D8B2-4ACD-BBF8-0A57074828CC}">
      <dgm:prSet/>
      <dgm:spPr/>
      <dgm:t>
        <a:bodyPr/>
        <a:lstStyle/>
        <a:p>
          <a:pPr rtl="0"/>
          <a:r>
            <a:rPr lang="en-US" baseline="0" dirty="0" err="1" smtClean="0"/>
            <a:t>Rokok</a:t>
          </a:r>
          <a:r>
            <a:rPr lang="en-US" baseline="0" dirty="0" smtClean="0"/>
            <a:t> </a:t>
          </a:r>
          <a:r>
            <a:rPr lang="en-US" baseline="0" dirty="0" err="1" smtClean="0"/>
            <a:t>mengandungi</a:t>
          </a:r>
          <a:r>
            <a:rPr lang="en-US" baseline="0" dirty="0" smtClean="0"/>
            <a:t> </a:t>
          </a:r>
          <a:r>
            <a:rPr lang="en-US" baseline="0" dirty="0" err="1" smtClean="0"/>
            <a:t>nikotin</a:t>
          </a:r>
          <a:r>
            <a:rPr lang="en-US" baseline="0" dirty="0" smtClean="0"/>
            <a:t> yang </a:t>
          </a:r>
          <a:r>
            <a:rPr lang="en-US" baseline="0" dirty="0" err="1" smtClean="0"/>
            <a:t>menyebabkan</a:t>
          </a:r>
          <a:r>
            <a:rPr lang="en-US" baseline="0" dirty="0" smtClean="0"/>
            <a:t> </a:t>
          </a:r>
          <a:r>
            <a:rPr lang="en-US" baseline="0" dirty="0" err="1" smtClean="0"/>
            <a:t>ketagihan</a:t>
          </a:r>
          <a:r>
            <a:rPr lang="en-US" baseline="0" dirty="0" smtClean="0"/>
            <a:t> </a:t>
          </a:r>
          <a:r>
            <a:rPr lang="en-US" baseline="0" dirty="0" err="1" smtClean="0"/>
            <a:t>seperti</a:t>
          </a:r>
          <a:r>
            <a:rPr lang="en-US" baseline="0" dirty="0" smtClean="0"/>
            <a:t> </a:t>
          </a:r>
          <a:r>
            <a:rPr lang="en-US" baseline="0" dirty="0" err="1" smtClean="0"/>
            <a:t>juga</a:t>
          </a:r>
          <a:r>
            <a:rPr lang="en-US" baseline="0" dirty="0" smtClean="0"/>
            <a:t> heroin </a:t>
          </a:r>
          <a:r>
            <a:rPr lang="en-US" baseline="0" dirty="0" err="1" smtClean="0"/>
            <a:t>dan</a:t>
          </a:r>
          <a:r>
            <a:rPr lang="en-US" baseline="0" dirty="0" smtClean="0"/>
            <a:t> </a:t>
          </a:r>
          <a:r>
            <a:rPr lang="en-US" baseline="0" dirty="0" err="1" smtClean="0"/>
            <a:t>kokain</a:t>
          </a:r>
          <a:r>
            <a:rPr lang="en-US" baseline="0" dirty="0" smtClean="0"/>
            <a:t> </a:t>
          </a:r>
          <a:endParaRPr lang="en-US" dirty="0"/>
        </a:p>
      </dgm:t>
    </dgm:pt>
    <dgm:pt modelId="{A2BEF3C3-6E59-48A4-89F8-EBE046ABFABE}" type="parTrans" cxnId="{3394AC97-42A0-4597-AE62-327C099E1A94}">
      <dgm:prSet/>
      <dgm:spPr/>
      <dgm:t>
        <a:bodyPr/>
        <a:lstStyle/>
        <a:p>
          <a:endParaRPr lang="en-US"/>
        </a:p>
      </dgm:t>
    </dgm:pt>
    <dgm:pt modelId="{DB718BDA-5280-42DA-AB57-4B4D69CEC867}" type="sibTrans" cxnId="{3394AC97-42A0-4597-AE62-327C099E1A94}">
      <dgm:prSet/>
      <dgm:spPr/>
      <dgm:t>
        <a:bodyPr/>
        <a:lstStyle/>
        <a:p>
          <a:endParaRPr lang="en-US"/>
        </a:p>
      </dgm:t>
    </dgm:pt>
    <dgm:pt modelId="{D39A46B5-2976-4E6E-BCCC-8EB527283471}">
      <dgm:prSet/>
      <dgm:spPr/>
      <dgm:t>
        <a:bodyPr/>
        <a:lstStyle/>
        <a:p>
          <a:pPr rtl="0"/>
          <a:r>
            <a:rPr lang="en-US" baseline="0" dirty="0" err="1" smtClean="0"/>
            <a:t>Menghisap</a:t>
          </a:r>
          <a:r>
            <a:rPr lang="en-US" baseline="0" dirty="0" smtClean="0"/>
            <a:t> </a:t>
          </a:r>
          <a:r>
            <a:rPr lang="en-US" baseline="0" dirty="0" err="1" smtClean="0"/>
            <a:t>rokok</a:t>
          </a:r>
          <a:r>
            <a:rPr lang="en-US" baseline="0" dirty="0" smtClean="0"/>
            <a:t> </a:t>
          </a:r>
          <a:r>
            <a:rPr lang="en-US" baseline="0" dirty="0" err="1" smtClean="0"/>
            <a:t>berulang</a:t>
          </a:r>
          <a:r>
            <a:rPr lang="en-US" baseline="0" dirty="0" smtClean="0"/>
            <a:t> kali </a:t>
          </a:r>
          <a:r>
            <a:rPr lang="en-US" baseline="0" dirty="0" err="1" smtClean="0"/>
            <a:t>boleh</a:t>
          </a:r>
          <a:r>
            <a:rPr lang="en-US" baseline="0" dirty="0" smtClean="0"/>
            <a:t> </a:t>
          </a:r>
          <a:r>
            <a:rPr lang="en-US" baseline="0" dirty="0" err="1" smtClean="0"/>
            <a:t>menyebabkan</a:t>
          </a:r>
          <a:r>
            <a:rPr lang="en-US" baseline="0" dirty="0" smtClean="0"/>
            <a:t> </a:t>
          </a:r>
          <a:r>
            <a:rPr lang="en-US" baseline="0" dirty="0" err="1" smtClean="0"/>
            <a:t>ketagihan</a:t>
          </a:r>
          <a:endParaRPr lang="en-US" baseline="0" dirty="0"/>
        </a:p>
      </dgm:t>
    </dgm:pt>
    <dgm:pt modelId="{DD1D7F29-FE58-42CB-921A-BCCCE4B059D6}" type="parTrans" cxnId="{387CCE60-AAEC-4C27-9DE6-E0A9A46E352D}">
      <dgm:prSet/>
      <dgm:spPr/>
      <dgm:t>
        <a:bodyPr/>
        <a:lstStyle/>
        <a:p>
          <a:endParaRPr lang="en-US"/>
        </a:p>
      </dgm:t>
    </dgm:pt>
    <dgm:pt modelId="{84CC9718-55D3-40BE-911E-42F717539E53}" type="sibTrans" cxnId="{387CCE60-AAEC-4C27-9DE6-E0A9A46E352D}">
      <dgm:prSet/>
      <dgm:spPr/>
      <dgm:t>
        <a:bodyPr/>
        <a:lstStyle/>
        <a:p>
          <a:endParaRPr lang="en-US"/>
        </a:p>
      </dgm:t>
    </dgm:pt>
    <dgm:pt modelId="{7A7A7CE4-C5EB-4667-98C2-6352E7445BA2}" type="pres">
      <dgm:prSet presAssocID="{8B9EC15B-258D-492B-861A-F66C9D90A57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6FF448-FEC7-470F-9477-ECFECE59C44A}" type="pres">
      <dgm:prSet presAssocID="{53FCBF8F-D8B2-4ACD-BBF8-0A57074828CC}" presName="circle1" presStyleLbl="node1" presStyleIdx="0" presStyleCnt="2"/>
      <dgm:spPr/>
    </dgm:pt>
    <dgm:pt modelId="{84548780-F138-4EA3-9904-0129236FAAAF}" type="pres">
      <dgm:prSet presAssocID="{53FCBF8F-D8B2-4ACD-BBF8-0A57074828CC}" presName="space" presStyleCnt="0"/>
      <dgm:spPr/>
    </dgm:pt>
    <dgm:pt modelId="{DF7D8E04-A2E8-480C-BE24-5591540494FF}" type="pres">
      <dgm:prSet presAssocID="{53FCBF8F-D8B2-4ACD-BBF8-0A57074828CC}" presName="rect1" presStyleLbl="alignAcc1" presStyleIdx="0" presStyleCnt="2"/>
      <dgm:spPr/>
      <dgm:t>
        <a:bodyPr/>
        <a:lstStyle/>
        <a:p>
          <a:endParaRPr lang="en-US"/>
        </a:p>
      </dgm:t>
    </dgm:pt>
    <dgm:pt modelId="{F6DB6751-F432-41D0-90BD-F886E03ED987}" type="pres">
      <dgm:prSet presAssocID="{D39A46B5-2976-4E6E-BCCC-8EB527283471}" presName="vertSpace2" presStyleLbl="node1" presStyleIdx="0" presStyleCnt="2"/>
      <dgm:spPr/>
    </dgm:pt>
    <dgm:pt modelId="{18EF2829-0C99-49C1-B296-B477CF5EF040}" type="pres">
      <dgm:prSet presAssocID="{D39A46B5-2976-4E6E-BCCC-8EB527283471}" presName="circle2" presStyleLbl="node1" presStyleIdx="1" presStyleCnt="2"/>
      <dgm:spPr/>
    </dgm:pt>
    <dgm:pt modelId="{90B697E6-99BF-487F-B787-F2B001035CF0}" type="pres">
      <dgm:prSet presAssocID="{D39A46B5-2976-4E6E-BCCC-8EB527283471}" presName="rect2" presStyleLbl="alignAcc1" presStyleIdx="1" presStyleCnt="2"/>
      <dgm:spPr/>
      <dgm:t>
        <a:bodyPr/>
        <a:lstStyle/>
        <a:p>
          <a:endParaRPr lang="en-US"/>
        </a:p>
      </dgm:t>
    </dgm:pt>
    <dgm:pt modelId="{2E71A757-9D4F-4205-B3B8-CDB0BA935C26}" type="pres">
      <dgm:prSet presAssocID="{53FCBF8F-D8B2-4ACD-BBF8-0A57074828CC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4017D-C014-407E-9220-EB3B670A7166}" type="pres">
      <dgm:prSet presAssocID="{D39A46B5-2976-4E6E-BCCC-8EB527283471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7CCE60-AAEC-4C27-9DE6-E0A9A46E352D}" srcId="{8B9EC15B-258D-492B-861A-F66C9D90A57E}" destId="{D39A46B5-2976-4E6E-BCCC-8EB527283471}" srcOrd="1" destOrd="0" parTransId="{DD1D7F29-FE58-42CB-921A-BCCCE4B059D6}" sibTransId="{84CC9718-55D3-40BE-911E-42F717539E53}"/>
    <dgm:cxn modelId="{FA9F660C-5037-49A9-A1DC-5F9A9DABDAB4}" type="presOf" srcId="{53FCBF8F-D8B2-4ACD-BBF8-0A57074828CC}" destId="{2E71A757-9D4F-4205-B3B8-CDB0BA935C26}" srcOrd="1" destOrd="0" presId="urn:microsoft.com/office/officeart/2005/8/layout/target3"/>
    <dgm:cxn modelId="{5FA01276-7455-4C64-9C90-BDCB4EFD8FF4}" type="presOf" srcId="{53FCBF8F-D8B2-4ACD-BBF8-0A57074828CC}" destId="{DF7D8E04-A2E8-480C-BE24-5591540494FF}" srcOrd="0" destOrd="0" presId="urn:microsoft.com/office/officeart/2005/8/layout/target3"/>
    <dgm:cxn modelId="{438A41F1-49CF-4F02-9747-7D7414920E3C}" type="presOf" srcId="{8B9EC15B-258D-492B-861A-F66C9D90A57E}" destId="{7A7A7CE4-C5EB-4667-98C2-6352E7445BA2}" srcOrd="0" destOrd="0" presId="urn:microsoft.com/office/officeart/2005/8/layout/target3"/>
    <dgm:cxn modelId="{F4458347-58C9-4FC5-AFDC-D0802133F817}" type="presOf" srcId="{D39A46B5-2976-4E6E-BCCC-8EB527283471}" destId="{E244017D-C014-407E-9220-EB3B670A7166}" srcOrd="1" destOrd="0" presId="urn:microsoft.com/office/officeart/2005/8/layout/target3"/>
    <dgm:cxn modelId="{3394AC97-42A0-4597-AE62-327C099E1A94}" srcId="{8B9EC15B-258D-492B-861A-F66C9D90A57E}" destId="{53FCBF8F-D8B2-4ACD-BBF8-0A57074828CC}" srcOrd="0" destOrd="0" parTransId="{A2BEF3C3-6E59-48A4-89F8-EBE046ABFABE}" sibTransId="{DB718BDA-5280-42DA-AB57-4B4D69CEC867}"/>
    <dgm:cxn modelId="{10AAAF9D-20FC-4EBB-BB0C-4E30EA681A63}" type="presOf" srcId="{D39A46B5-2976-4E6E-BCCC-8EB527283471}" destId="{90B697E6-99BF-487F-B787-F2B001035CF0}" srcOrd="0" destOrd="0" presId="urn:microsoft.com/office/officeart/2005/8/layout/target3"/>
    <dgm:cxn modelId="{234530D5-9255-4217-BCAB-E1E75CD3AFD1}" type="presParOf" srcId="{7A7A7CE4-C5EB-4667-98C2-6352E7445BA2}" destId="{516FF448-FEC7-470F-9477-ECFECE59C44A}" srcOrd="0" destOrd="0" presId="urn:microsoft.com/office/officeart/2005/8/layout/target3"/>
    <dgm:cxn modelId="{310F4664-FE76-41F3-9113-AA260033DB20}" type="presParOf" srcId="{7A7A7CE4-C5EB-4667-98C2-6352E7445BA2}" destId="{84548780-F138-4EA3-9904-0129236FAAAF}" srcOrd="1" destOrd="0" presId="urn:microsoft.com/office/officeart/2005/8/layout/target3"/>
    <dgm:cxn modelId="{8E49248F-7AC5-4082-B6E9-B69D89B2DD49}" type="presParOf" srcId="{7A7A7CE4-C5EB-4667-98C2-6352E7445BA2}" destId="{DF7D8E04-A2E8-480C-BE24-5591540494FF}" srcOrd="2" destOrd="0" presId="urn:microsoft.com/office/officeart/2005/8/layout/target3"/>
    <dgm:cxn modelId="{A3E35928-F38E-4AA4-9E0B-C53217AEE5FD}" type="presParOf" srcId="{7A7A7CE4-C5EB-4667-98C2-6352E7445BA2}" destId="{F6DB6751-F432-41D0-90BD-F886E03ED987}" srcOrd="3" destOrd="0" presId="urn:microsoft.com/office/officeart/2005/8/layout/target3"/>
    <dgm:cxn modelId="{AAC33B2D-940F-4518-A05A-3A47D6470D8C}" type="presParOf" srcId="{7A7A7CE4-C5EB-4667-98C2-6352E7445BA2}" destId="{18EF2829-0C99-49C1-B296-B477CF5EF040}" srcOrd="4" destOrd="0" presId="urn:microsoft.com/office/officeart/2005/8/layout/target3"/>
    <dgm:cxn modelId="{C4ADD1ED-6C3F-47F3-84C8-457940EFEA6A}" type="presParOf" srcId="{7A7A7CE4-C5EB-4667-98C2-6352E7445BA2}" destId="{90B697E6-99BF-487F-B787-F2B001035CF0}" srcOrd="5" destOrd="0" presId="urn:microsoft.com/office/officeart/2005/8/layout/target3"/>
    <dgm:cxn modelId="{C7D43D37-563A-4FAB-ACD3-C6709F5AF37B}" type="presParOf" srcId="{7A7A7CE4-C5EB-4667-98C2-6352E7445BA2}" destId="{2E71A757-9D4F-4205-B3B8-CDB0BA935C26}" srcOrd="6" destOrd="0" presId="urn:microsoft.com/office/officeart/2005/8/layout/target3"/>
    <dgm:cxn modelId="{898476D9-F844-4F0C-94CD-97B5C3365D56}" type="presParOf" srcId="{7A7A7CE4-C5EB-4667-98C2-6352E7445BA2}" destId="{E244017D-C014-407E-9220-EB3B670A7166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DBB4A1-B9C4-4055-93B8-7E592AF55A2C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/>
      <dgm:spPr/>
      <dgm:t>
        <a:bodyPr/>
        <a:lstStyle/>
        <a:p>
          <a:endParaRPr lang="en-US"/>
        </a:p>
      </dgm:t>
    </dgm:pt>
    <dgm:pt modelId="{5D314C39-82F4-4024-B8EA-E3F65E170EFB}">
      <dgm:prSet/>
      <dgm:spPr/>
      <dgm:t>
        <a:bodyPr/>
        <a:lstStyle/>
        <a:p>
          <a:pPr rtl="0"/>
          <a:r>
            <a:rPr lang="en-US" b="1" baseline="0" dirty="0" err="1" smtClean="0"/>
            <a:t>Mengapa</a:t>
          </a:r>
          <a:r>
            <a:rPr lang="en-US" b="1" baseline="0" dirty="0" smtClean="0"/>
            <a:t> </a:t>
          </a:r>
          <a:r>
            <a:rPr lang="en-US" b="1" baseline="0" dirty="0" err="1" smtClean="0"/>
            <a:t>merokok</a:t>
          </a:r>
          <a:r>
            <a:rPr lang="en-US" b="1" baseline="0" dirty="0" smtClean="0"/>
            <a:t> </a:t>
          </a:r>
          <a:r>
            <a:rPr lang="en-US" b="1" baseline="0" dirty="0" err="1" smtClean="0"/>
            <a:t>merbahaya</a:t>
          </a:r>
          <a:r>
            <a:rPr lang="en-US" b="1" baseline="0" dirty="0" smtClean="0"/>
            <a:t>?</a:t>
          </a:r>
          <a:br>
            <a:rPr lang="en-US" b="1" baseline="0" dirty="0" smtClean="0"/>
          </a:br>
          <a:endParaRPr lang="en-US" b="1" baseline="0" dirty="0"/>
        </a:p>
      </dgm:t>
    </dgm:pt>
    <dgm:pt modelId="{B9BD13F0-FEAC-452B-ABE4-3FAFB535C009}" type="parTrans" cxnId="{B905AC43-F798-4ADE-A640-35FEB77521C5}">
      <dgm:prSet/>
      <dgm:spPr/>
      <dgm:t>
        <a:bodyPr/>
        <a:lstStyle/>
        <a:p>
          <a:endParaRPr lang="en-US"/>
        </a:p>
      </dgm:t>
    </dgm:pt>
    <dgm:pt modelId="{F688B147-47D5-44B0-B95C-269752ED611C}" type="sibTrans" cxnId="{B905AC43-F798-4ADE-A640-35FEB77521C5}">
      <dgm:prSet/>
      <dgm:spPr/>
      <dgm:t>
        <a:bodyPr/>
        <a:lstStyle/>
        <a:p>
          <a:endParaRPr lang="en-US"/>
        </a:p>
      </dgm:t>
    </dgm:pt>
    <dgm:pt modelId="{ED50408A-DFB0-43C7-ABAD-C71A5DD49CCA}" type="pres">
      <dgm:prSet presAssocID="{68DBB4A1-B9C4-4055-93B8-7E592AF55A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0FF82C-B4CD-4147-B11F-40A801D86DF2}" type="pres">
      <dgm:prSet presAssocID="{5D314C39-82F4-4024-B8EA-E3F65E170EF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CDA57F-1CA6-4D4F-90B6-8D392507B492}" type="presOf" srcId="{68DBB4A1-B9C4-4055-93B8-7E592AF55A2C}" destId="{ED50408A-DFB0-43C7-ABAD-C71A5DD49CCA}" srcOrd="0" destOrd="0" presId="urn:microsoft.com/office/officeart/2005/8/layout/vList2"/>
    <dgm:cxn modelId="{B905AC43-F798-4ADE-A640-35FEB77521C5}" srcId="{68DBB4A1-B9C4-4055-93B8-7E592AF55A2C}" destId="{5D314C39-82F4-4024-B8EA-E3F65E170EFB}" srcOrd="0" destOrd="0" parTransId="{B9BD13F0-FEAC-452B-ABE4-3FAFB535C009}" sibTransId="{F688B147-47D5-44B0-B95C-269752ED611C}"/>
    <dgm:cxn modelId="{D8AFD03F-1C0A-4758-992B-D1A2C9DCDE90}" type="presOf" srcId="{5D314C39-82F4-4024-B8EA-E3F65E170EFB}" destId="{3E0FF82C-B4CD-4147-B11F-40A801D86DF2}" srcOrd="0" destOrd="0" presId="urn:microsoft.com/office/officeart/2005/8/layout/vList2"/>
    <dgm:cxn modelId="{D41E565C-F830-4696-B67B-8204322D454C}" type="presParOf" srcId="{ED50408A-DFB0-43C7-ABAD-C71A5DD49CCA}" destId="{3E0FF82C-B4CD-4147-B11F-40A801D86D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F1C546-9DFB-4A72-9856-7258CEC2DA3D}">
      <dsp:nvSpPr>
        <dsp:cNvPr id="0" name=""/>
        <dsp:cNvSpPr/>
      </dsp:nvSpPr>
      <dsp:spPr>
        <a:xfrm rot="10800000">
          <a:off x="2529684" y="525779"/>
          <a:ext cx="6080760" cy="30632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0804" tIns="228600" rIns="426720" bIns="2286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baseline="0" dirty="0" smtClean="0"/>
            <a:t>BERHENTI MEROKOK</a:t>
          </a:r>
          <a:endParaRPr lang="en-US" sz="6000" b="1" kern="1200" baseline="0" dirty="0"/>
        </a:p>
      </dsp:txBody>
      <dsp:txXfrm rot="10800000">
        <a:off x="2529684" y="525779"/>
        <a:ext cx="6080760" cy="3063240"/>
      </dsp:txXfrm>
    </dsp:sp>
    <dsp:sp modelId="{7AE6E1BC-92D1-4E2B-B8B6-3E57A57BC876}">
      <dsp:nvSpPr>
        <dsp:cNvPr id="0" name=""/>
        <dsp:cNvSpPr/>
      </dsp:nvSpPr>
      <dsp:spPr>
        <a:xfrm>
          <a:off x="533555" y="525779"/>
          <a:ext cx="3992259" cy="30632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5057C6-DD02-44E0-8F6B-0CFB7254AA55}">
      <dsp:nvSpPr>
        <dsp:cNvPr id="0" name=""/>
        <dsp:cNvSpPr/>
      </dsp:nvSpPr>
      <dsp:spPr>
        <a:xfrm rot="10800000">
          <a:off x="1739463" y="852"/>
          <a:ext cx="4813935" cy="210772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9447" tIns="118110" rIns="220472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baseline="0" dirty="0" err="1" smtClean="0"/>
            <a:t>Penyebab</a:t>
          </a:r>
          <a:r>
            <a:rPr lang="en-US" sz="3100" kern="1200" baseline="0" dirty="0" smtClean="0"/>
            <a:t> </a:t>
          </a:r>
          <a:r>
            <a:rPr lang="en-US" sz="3100" kern="1200" baseline="0" dirty="0" err="1" smtClean="0"/>
            <a:t>penyakit</a:t>
          </a:r>
          <a:r>
            <a:rPr lang="en-US" sz="3100" kern="1200" baseline="0" dirty="0" smtClean="0"/>
            <a:t> </a:t>
          </a:r>
          <a:r>
            <a:rPr lang="en-US" sz="3100" kern="1200" baseline="0" dirty="0" err="1" smtClean="0"/>
            <a:t>seperti</a:t>
          </a:r>
          <a:r>
            <a:rPr lang="en-US" sz="3100" kern="1200" baseline="0" dirty="0" smtClean="0"/>
            <a:t> </a:t>
          </a:r>
          <a:r>
            <a:rPr lang="en-US" sz="3100" kern="1200" baseline="0" dirty="0" err="1" smtClean="0"/>
            <a:t>barah</a:t>
          </a:r>
          <a:r>
            <a:rPr lang="en-US" sz="3100" kern="1200" baseline="0" dirty="0" smtClean="0"/>
            <a:t> </a:t>
          </a:r>
          <a:r>
            <a:rPr lang="en-US" sz="3100" kern="1200" baseline="0" dirty="0" err="1" smtClean="0"/>
            <a:t>dan</a:t>
          </a:r>
          <a:r>
            <a:rPr lang="en-US" sz="3100" kern="1200" baseline="0" dirty="0" smtClean="0"/>
            <a:t> </a:t>
          </a:r>
          <a:r>
            <a:rPr lang="en-US" sz="3100" kern="1200" baseline="0" dirty="0" err="1" smtClean="0"/>
            <a:t>penyakit</a:t>
          </a:r>
          <a:r>
            <a:rPr lang="en-US" sz="3100" kern="1200" baseline="0" dirty="0" smtClean="0"/>
            <a:t> </a:t>
          </a:r>
          <a:r>
            <a:rPr lang="en-US" sz="3100" kern="1200" baseline="0" dirty="0" err="1" smtClean="0"/>
            <a:t>jantung</a:t>
          </a:r>
          <a:r>
            <a:rPr lang="en-US" sz="3100" kern="1200" baseline="0" dirty="0" smtClean="0"/>
            <a:t> </a:t>
          </a:r>
          <a:endParaRPr lang="en-US" sz="3100" kern="1200" dirty="0"/>
        </a:p>
      </dsp:txBody>
      <dsp:txXfrm rot="10800000">
        <a:off x="1739463" y="852"/>
        <a:ext cx="4813935" cy="2107722"/>
      </dsp:txXfrm>
    </dsp:sp>
    <dsp:sp modelId="{7E91430C-E56C-425F-B85E-9AE2B75C166B}">
      <dsp:nvSpPr>
        <dsp:cNvPr id="0" name=""/>
        <dsp:cNvSpPr/>
      </dsp:nvSpPr>
      <dsp:spPr>
        <a:xfrm>
          <a:off x="685791" y="0"/>
          <a:ext cx="2107722" cy="210772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03E72CEA-4C2D-45D2-855B-C337A8BE1EA9}">
      <dsp:nvSpPr>
        <dsp:cNvPr id="0" name=""/>
        <dsp:cNvSpPr/>
      </dsp:nvSpPr>
      <dsp:spPr>
        <a:xfrm rot="10800000">
          <a:off x="1739463" y="2737745"/>
          <a:ext cx="4813935" cy="210772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9447" tIns="118110" rIns="220472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baseline="0" dirty="0" err="1" smtClean="0"/>
            <a:t>Boleh</a:t>
          </a:r>
          <a:r>
            <a:rPr lang="en-US" sz="3100" kern="1200" baseline="0" dirty="0" smtClean="0"/>
            <a:t> </a:t>
          </a:r>
          <a:r>
            <a:rPr lang="en-US" sz="3100" kern="1200" baseline="0" dirty="0" err="1" smtClean="0"/>
            <a:t>terjebak</a:t>
          </a:r>
          <a:r>
            <a:rPr lang="en-US" sz="3100" kern="1200" baseline="0" dirty="0" smtClean="0"/>
            <a:t> </a:t>
          </a:r>
          <a:r>
            <a:rPr lang="en-US" sz="3100" kern="1200" baseline="0" dirty="0" err="1" smtClean="0"/>
            <a:t>dalam</a:t>
          </a:r>
          <a:r>
            <a:rPr lang="en-US" sz="3100" kern="1200" baseline="0" dirty="0" smtClean="0"/>
            <a:t> </a:t>
          </a:r>
          <a:r>
            <a:rPr lang="en-US" sz="3100" kern="1200" baseline="0" dirty="0" err="1" smtClean="0"/>
            <a:t>penyalahgunaan</a:t>
          </a:r>
          <a:r>
            <a:rPr lang="en-US" sz="3100" kern="1200" baseline="0" dirty="0" smtClean="0"/>
            <a:t> </a:t>
          </a:r>
          <a:r>
            <a:rPr lang="en-US" sz="3100" i="1" kern="1200" baseline="0" dirty="0" err="1" smtClean="0"/>
            <a:t>dadah</a:t>
          </a:r>
          <a:r>
            <a:rPr lang="en-US" sz="3100" kern="1200" baseline="0" dirty="0" smtClean="0"/>
            <a:t> </a:t>
          </a:r>
          <a:endParaRPr lang="en-US" sz="3100" kern="1200" dirty="0"/>
        </a:p>
      </dsp:txBody>
      <dsp:txXfrm rot="10800000">
        <a:off x="1739463" y="2737745"/>
        <a:ext cx="4813935" cy="2107722"/>
      </dsp:txXfrm>
    </dsp:sp>
    <dsp:sp modelId="{6FC0813F-8AEB-4262-AFB7-BFBD87A6133A}">
      <dsp:nvSpPr>
        <dsp:cNvPr id="0" name=""/>
        <dsp:cNvSpPr/>
      </dsp:nvSpPr>
      <dsp:spPr>
        <a:xfrm>
          <a:off x="685601" y="2737745"/>
          <a:ext cx="2107722" cy="210772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F20845-6992-44B6-8D3D-83A54BD6B3A0}">
      <dsp:nvSpPr>
        <dsp:cNvPr id="0" name=""/>
        <dsp:cNvSpPr/>
      </dsp:nvSpPr>
      <dsp:spPr>
        <a:xfrm>
          <a:off x="0" y="30960"/>
          <a:ext cx="7239000" cy="108108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3">
              <a:shade val="5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baseline="0" dirty="0" err="1" smtClean="0"/>
            <a:t>Bagaimana</a:t>
          </a:r>
          <a:r>
            <a:rPr lang="en-US" sz="2800" b="1" kern="1200" baseline="0" dirty="0" smtClean="0"/>
            <a:t> </a:t>
          </a:r>
          <a:r>
            <a:rPr lang="en-US" sz="2800" b="1" kern="1200" baseline="0" dirty="0" err="1" smtClean="0"/>
            <a:t>merokok</a:t>
          </a:r>
          <a:r>
            <a:rPr lang="en-US" sz="2800" b="1" kern="1200" baseline="0" dirty="0" smtClean="0"/>
            <a:t> </a:t>
          </a:r>
          <a:r>
            <a:rPr lang="en-US" sz="2800" b="1" kern="1200" baseline="0" dirty="0" err="1" smtClean="0"/>
            <a:t>itu</a:t>
          </a:r>
          <a:r>
            <a:rPr lang="en-US" sz="2800" b="1" kern="1200" baseline="0" dirty="0" smtClean="0"/>
            <a:t> </a:t>
          </a:r>
          <a:r>
            <a:rPr lang="en-US" sz="2800" b="1" kern="1200" baseline="0" dirty="0" err="1" smtClean="0"/>
            <a:t>membahayakan</a:t>
          </a:r>
          <a:r>
            <a:rPr lang="en-US" sz="2800" b="1" kern="1200" baseline="0" dirty="0" smtClean="0"/>
            <a:t>?</a:t>
          </a:r>
          <a:br>
            <a:rPr lang="en-US" sz="2800" b="1" kern="1200" baseline="0" dirty="0" smtClean="0"/>
          </a:br>
          <a:endParaRPr lang="en-US" sz="2800" b="1" kern="1200" baseline="0" dirty="0"/>
        </a:p>
      </dsp:txBody>
      <dsp:txXfrm>
        <a:off x="0" y="30960"/>
        <a:ext cx="7239000" cy="108108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3A440F-3FB9-44DC-BFF1-4C37F7087AF0}">
      <dsp:nvSpPr>
        <dsp:cNvPr id="0" name=""/>
        <dsp:cNvSpPr/>
      </dsp:nvSpPr>
      <dsp:spPr>
        <a:xfrm>
          <a:off x="3503" y="0"/>
          <a:ext cx="4013001" cy="5248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baseline="0" dirty="0" err="1" smtClean="0"/>
            <a:t>Asap</a:t>
          </a:r>
          <a:r>
            <a:rPr lang="en-US" sz="3000" kern="1200" baseline="0" dirty="0" smtClean="0"/>
            <a:t> </a:t>
          </a:r>
          <a:r>
            <a:rPr lang="en-US" sz="3000" kern="1200" baseline="0" dirty="0" err="1" smtClean="0"/>
            <a:t>rokok</a:t>
          </a:r>
          <a:r>
            <a:rPr lang="en-US" sz="3000" kern="1200" baseline="0" dirty="0" smtClean="0"/>
            <a:t> </a:t>
          </a:r>
          <a:r>
            <a:rPr lang="en-US" sz="3000" kern="1200" baseline="0" dirty="0" err="1" smtClean="0"/>
            <a:t>mengandungi</a:t>
          </a:r>
          <a:r>
            <a:rPr lang="en-US" sz="3000" kern="1200" baseline="0" dirty="0" smtClean="0"/>
            <a:t> </a:t>
          </a:r>
          <a:r>
            <a:rPr lang="en-US" sz="3000" kern="1200" baseline="0" dirty="0" err="1" smtClean="0"/>
            <a:t>lebih</a:t>
          </a:r>
          <a:r>
            <a:rPr lang="en-US" sz="3000" kern="1200" baseline="0" dirty="0" smtClean="0"/>
            <a:t> </a:t>
          </a:r>
          <a:r>
            <a:rPr lang="en-US" sz="3000" kern="1200" baseline="0" dirty="0" err="1" smtClean="0"/>
            <a:t>kurang</a:t>
          </a:r>
          <a:r>
            <a:rPr lang="en-US" sz="3000" kern="1200" baseline="0" dirty="0" smtClean="0"/>
            <a:t> 4000 </a:t>
          </a:r>
          <a:r>
            <a:rPr lang="en-US" sz="3000" kern="1200" baseline="0" dirty="0" err="1" smtClean="0"/>
            <a:t>jenis</a:t>
          </a:r>
          <a:r>
            <a:rPr lang="en-US" sz="3000" kern="1200" baseline="0" dirty="0" smtClean="0"/>
            <a:t> </a:t>
          </a:r>
          <a:r>
            <a:rPr lang="en-US" sz="3000" kern="1200" baseline="0" dirty="0" err="1" smtClean="0"/>
            <a:t>bahan</a:t>
          </a:r>
          <a:r>
            <a:rPr lang="en-US" sz="3000" kern="1200" baseline="0" dirty="0" smtClean="0"/>
            <a:t> </a:t>
          </a:r>
          <a:r>
            <a:rPr lang="en-US" sz="3000" kern="1200" baseline="0" dirty="0" err="1" smtClean="0"/>
            <a:t>kimia</a:t>
          </a:r>
          <a:r>
            <a:rPr lang="en-US" sz="3000" kern="1200" baseline="0" dirty="0" smtClean="0"/>
            <a:t> </a:t>
          </a:r>
          <a:r>
            <a:rPr lang="en-US" sz="3000" kern="1200" baseline="0" dirty="0" err="1" smtClean="0"/>
            <a:t>beracun</a:t>
          </a:r>
          <a:r>
            <a:rPr lang="en-US" sz="3000" kern="1200" baseline="0" dirty="0" smtClean="0"/>
            <a:t> </a:t>
          </a:r>
          <a:endParaRPr lang="en-US" sz="3000" kern="1200" dirty="0"/>
        </a:p>
      </dsp:txBody>
      <dsp:txXfrm>
        <a:off x="3503" y="2099433"/>
        <a:ext cx="4013001" cy="2099433"/>
      </dsp:txXfrm>
    </dsp:sp>
    <dsp:sp modelId="{EF19AA2A-C982-411A-BCD0-27CD25EBBD56}">
      <dsp:nvSpPr>
        <dsp:cNvPr id="0" name=""/>
        <dsp:cNvSpPr/>
      </dsp:nvSpPr>
      <dsp:spPr>
        <a:xfrm>
          <a:off x="737490" y="76893"/>
          <a:ext cx="2545027" cy="22238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95E67-549D-4B0A-A7B3-F184B5217FF2}">
      <dsp:nvSpPr>
        <dsp:cNvPr id="0" name=""/>
        <dsp:cNvSpPr/>
      </dsp:nvSpPr>
      <dsp:spPr>
        <a:xfrm>
          <a:off x="4136895" y="0"/>
          <a:ext cx="4013001" cy="5248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baseline="0" dirty="0" err="1" smtClean="0"/>
            <a:t>Lebih</a:t>
          </a:r>
          <a:r>
            <a:rPr lang="en-US" sz="3000" kern="1200" baseline="0" dirty="0" smtClean="0"/>
            <a:t> </a:t>
          </a:r>
          <a:r>
            <a:rPr lang="en-US" sz="3000" kern="1200" baseline="0" dirty="0" err="1" smtClean="0"/>
            <a:t>kurang</a:t>
          </a:r>
          <a:r>
            <a:rPr lang="en-US" sz="3000" kern="1200" baseline="0" dirty="0" smtClean="0"/>
            <a:t> 63 </a:t>
          </a:r>
          <a:r>
            <a:rPr lang="en-US" sz="3000" kern="1200" baseline="0" dirty="0" err="1" smtClean="0"/>
            <a:t>dari</a:t>
          </a:r>
          <a:r>
            <a:rPr lang="en-US" sz="3000" kern="1200" baseline="0" dirty="0" smtClean="0"/>
            <a:t> </a:t>
          </a:r>
          <a:r>
            <a:rPr lang="en-US" sz="3000" kern="1200" baseline="0" dirty="0" err="1" smtClean="0"/>
            <a:t>bahan</a:t>
          </a:r>
          <a:r>
            <a:rPr lang="en-US" sz="3000" kern="1200" baseline="0" dirty="0" smtClean="0"/>
            <a:t> </a:t>
          </a:r>
          <a:r>
            <a:rPr lang="en-US" sz="3000" kern="1200" baseline="0" dirty="0" err="1" smtClean="0"/>
            <a:t>kimia</a:t>
          </a:r>
          <a:r>
            <a:rPr lang="en-US" sz="3000" kern="1200" baseline="0" dirty="0" smtClean="0"/>
            <a:t> </a:t>
          </a:r>
          <a:r>
            <a:rPr lang="en-US" sz="3000" kern="1200" baseline="0" dirty="0" err="1" smtClean="0"/>
            <a:t>di</a:t>
          </a:r>
          <a:r>
            <a:rPr lang="en-US" sz="3000" kern="1200" baseline="0" dirty="0" smtClean="0"/>
            <a:t> </a:t>
          </a:r>
          <a:r>
            <a:rPr lang="en-US" sz="3000" kern="1200" baseline="0" dirty="0" err="1" smtClean="0"/>
            <a:t>atas</a:t>
          </a:r>
          <a:r>
            <a:rPr lang="en-US" sz="3000" kern="1200" baseline="0" dirty="0" smtClean="0"/>
            <a:t> </a:t>
          </a:r>
          <a:r>
            <a:rPr lang="en-US" sz="3000" kern="1200" baseline="0" dirty="0" err="1" smtClean="0"/>
            <a:t>boleh</a:t>
          </a:r>
          <a:r>
            <a:rPr lang="en-US" sz="3000" kern="1200" baseline="0" dirty="0" smtClean="0"/>
            <a:t> </a:t>
          </a:r>
          <a:r>
            <a:rPr lang="en-US" sz="3000" kern="1200" baseline="0" dirty="0" err="1" smtClean="0"/>
            <a:t>menyebabkan</a:t>
          </a:r>
          <a:r>
            <a:rPr lang="en-US" sz="3000" kern="1200" baseline="0" dirty="0" smtClean="0"/>
            <a:t> </a:t>
          </a:r>
          <a:r>
            <a:rPr lang="en-US" sz="3000" kern="1200" baseline="0" dirty="0" err="1" smtClean="0"/>
            <a:t>barah</a:t>
          </a:r>
          <a:endParaRPr lang="en-US" sz="3000" kern="1200" baseline="0" dirty="0"/>
        </a:p>
      </dsp:txBody>
      <dsp:txXfrm>
        <a:off x="4136895" y="2099433"/>
        <a:ext cx="4013001" cy="2099433"/>
      </dsp:txXfrm>
    </dsp:sp>
    <dsp:sp modelId="{E1DA3C46-EE6C-48D1-8E29-68ADB378D0D5}">
      <dsp:nvSpPr>
        <dsp:cNvPr id="0" name=""/>
        <dsp:cNvSpPr/>
      </dsp:nvSpPr>
      <dsp:spPr>
        <a:xfrm>
          <a:off x="5269506" y="314915"/>
          <a:ext cx="1747778" cy="174777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EF391-4631-4EC6-83FD-61103E926EE0}">
      <dsp:nvSpPr>
        <dsp:cNvPr id="0" name=""/>
        <dsp:cNvSpPr/>
      </dsp:nvSpPr>
      <dsp:spPr>
        <a:xfrm>
          <a:off x="326135" y="4198867"/>
          <a:ext cx="7501128" cy="78728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2694C0-DC18-44A4-A1DC-4B9371227F07}">
      <dsp:nvSpPr>
        <dsp:cNvPr id="0" name=""/>
        <dsp:cNvSpPr/>
      </dsp:nvSpPr>
      <dsp:spPr>
        <a:xfrm>
          <a:off x="0" y="166095"/>
          <a:ext cx="7239000" cy="810809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4">
              <a:shade val="5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baseline="0" dirty="0" err="1" smtClean="0"/>
            <a:t>Apakah</a:t>
          </a:r>
          <a:r>
            <a:rPr lang="en-US" sz="2100" b="1" kern="1200" baseline="0" dirty="0" smtClean="0"/>
            <a:t> </a:t>
          </a:r>
          <a:r>
            <a:rPr lang="en-US" sz="2100" b="1" kern="1200" baseline="0" dirty="0" err="1" smtClean="0"/>
            <a:t>bahan</a:t>
          </a:r>
          <a:r>
            <a:rPr lang="en-US" sz="2100" b="1" kern="1200" baseline="0" dirty="0" smtClean="0"/>
            <a:t> </a:t>
          </a:r>
          <a:r>
            <a:rPr lang="en-US" sz="2100" b="1" kern="1200" baseline="0" dirty="0" err="1" smtClean="0"/>
            <a:t>kimia</a:t>
          </a:r>
          <a:r>
            <a:rPr lang="en-US" sz="2100" b="1" kern="1200" baseline="0" dirty="0" smtClean="0"/>
            <a:t> yang </a:t>
          </a:r>
          <a:r>
            <a:rPr lang="en-US" sz="2100" b="1" kern="1200" baseline="0" dirty="0" err="1" smtClean="0"/>
            <a:t>merbahaya</a:t>
          </a:r>
          <a:r>
            <a:rPr lang="en-US" sz="2100" b="1" kern="1200" baseline="0" dirty="0" smtClean="0"/>
            <a:t> </a:t>
          </a:r>
          <a:r>
            <a:rPr lang="en-US" sz="2100" b="1" kern="1200" baseline="0" dirty="0" err="1" smtClean="0"/>
            <a:t>dalam</a:t>
          </a:r>
          <a:r>
            <a:rPr lang="en-US" sz="2100" b="1" kern="1200" baseline="0" dirty="0" smtClean="0"/>
            <a:t> </a:t>
          </a:r>
          <a:r>
            <a:rPr lang="en-US" sz="2100" b="1" kern="1200" baseline="0" dirty="0" err="1" smtClean="0"/>
            <a:t>asap</a:t>
          </a:r>
          <a:r>
            <a:rPr lang="en-US" sz="2100" b="1" kern="1200" baseline="0" dirty="0" smtClean="0"/>
            <a:t> </a:t>
          </a:r>
          <a:r>
            <a:rPr lang="en-US" sz="2100" b="1" kern="1200" baseline="0" dirty="0" err="1" smtClean="0"/>
            <a:t>rokok</a:t>
          </a:r>
          <a:r>
            <a:rPr lang="en-US" sz="2100" b="1" kern="1200" baseline="0" dirty="0" smtClean="0"/>
            <a:t>?</a:t>
          </a:r>
          <a:br>
            <a:rPr lang="en-US" sz="2100" b="1" kern="1200" baseline="0" dirty="0" smtClean="0"/>
          </a:br>
          <a:endParaRPr lang="en-US" sz="2100" b="1" kern="1200" baseline="0" dirty="0"/>
        </a:p>
      </dsp:txBody>
      <dsp:txXfrm>
        <a:off x="0" y="166095"/>
        <a:ext cx="7239000" cy="810809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D7981A-56B9-4059-A7BD-9FF7C5FCCE84}">
      <dsp:nvSpPr>
        <dsp:cNvPr id="0" name=""/>
        <dsp:cNvSpPr/>
      </dsp:nvSpPr>
      <dsp:spPr>
        <a:xfrm>
          <a:off x="3363078" y="2922"/>
          <a:ext cx="1427243" cy="142724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baseline="0" dirty="0" smtClean="0">
              <a:solidFill>
                <a:schemeClr val="tx1"/>
              </a:solidFill>
            </a:rPr>
            <a:t>Tar (</a:t>
          </a:r>
          <a:r>
            <a:rPr lang="en-US" sz="1100" kern="1200" baseline="0" dirty="0" err="1" smtClean="0">
              <a:solidFill>
                <a:schemeClr val="tx1"/>
              </a:solidFill>
            </a:rPr>
            <a:t>bahan</a:t>
          </a:r>
          <a:r>
            <a:rPr lang="en-US" sz="1100" kern="1200" baseline="0" dirty="0" smtClean="0">
              <a:solidFill>
                <a:schemeClr val="tx1"/>
              </a:solidFill>
            </a:rPr>
            <a:t> </a:t>
          </a:r>
          <a:r>
            <a:rPr lang="en-US" sz="1100" kern="1200" baseline="0" dirty="0" err="1" smtClean="0">
              <a:solidFill>
                <a:schemeClr val="tx1"/>
              </a:solidFill>
            </a:rPr>
            <a:t>untuk</a:t>
          </a:r>
          <a:r>
            <a:rPr lang="en-US" sz="1100" kern="1200" baseline="0" dirty="0" smtClean="0">
              <a:solidFill>
                <a:schemeClr val="tx1"/>
              </a:solidFill>
            </a:rPr>
            <a:t> </a:t>
          </a:r>
          <a:r>
            <a:rPr lang="en-US" sz="1100" kern="1200" baseline="0" dirty="0" err="1" smtClean="0">
              <a:solidFill>
                <a:schemeClr val="tx1"/>
              </a:solidFill>
            </a:rPr>
            <a:t>membuat</a:t>
          </a:r>
          <a:r>
            <a:rPr lang="en-US" sz="1100" kern="1200" baseline="0" dirty="0" smtClean="0">
              <a:solidFill>
                <a:schemeClr val="tx1"/>
              </a:solidFill>
            </a:rPr>
            <a:t> </a:t>
          </a:r>
          <a:r>
            <a:rPr lang="en-US" sz="1100" kern="1200" baseline="0" dirty="0" err="1" smtClean="0">
              <a:solidFill>
                <a:schemeClr val="tx1"/>
              </a:solidFill>
            </a:rPr>
            <a:t>jalan</a:t>
          </a:r>
          <a:r>
            <a:rPr lang="en-US" sz="1100" kern="1200" baseline="0" dirty="0" smtClean="0">
              <a:solidFill>
                <a:schemeClr val="tx1"/>
              </a:solidFill>
            </a:rPr>
            <a:t> </a:t>
          </a:r>
          <a:r>
            <a:rPr lang="en-US" sz="1100" kern="1200" baseline="0" dirty="0" err="1" smtClean="0">
              <a:solidFill>
                <a:schemeClr val="tx1"/>
              </a:solidFill>
            </a:rPr>
            <a:t>raya</a:t>
          </a:r>
          <a:r>
            <a:rPr lang="en-US" sz="1100" kern="1200" baseline="0" dirty="0" smtClean="0">
              <a:solidFill>
                <a:schemeClr val="tx1"/>
              </a:solidFill>
            </a:rPr>
            <a:t>) 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3363078" y="2922"/>
        <a:ext cx="1427243" cy="1427243"/>
      </dsp:txXfrm>
    </dsp:sp>
    <dsp:sp modelId="{A06DC31B-544B-4AB9-BC26-DBA0A5079FA0}">
      <dsp:nvSpPr>
        <dsp:cNvPr id="0" name=""/>
        <dsp:cNvSpPr/>
      </dsp:nvSpPr>
      <dsp:spPr>
        <a:xfrm rot="1800000">
          <a:off x="4805355" y="1005583"/>
          <a:ext cx="378267" cy="48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800000">
        <a:off x="4805355" y="1005583"/>
        <a:ext cx="378267" cy="481694"/>
      </dsp:txXfrm>
    </dsp:sp>
    <dsp:sp modelId="{940FCCEE-4B24-49E4-9F67-58D7D20BF6CE}">
      <dsp:nvSpPr>
        <dsp:cNvPr id="0" name=""/>
        <dsp:cNvSpPr/>
      </dsp:nvSpPr>
      <dsp:spPr>
        <a:xfrm>
          <a:off x="5217200" y="1073400"/>
          <a:ext cx="1427243" cy="1427243"/>
        </a:xfrm>
        <a:prstGeom prst="ellipse">
          <a:avLst/>
        </a:prstGeom>
        <a:gradFill rotWithShape="0">
          <a:gsLst>
            <a:gs pos="0">
              <a:schemeClr val="accent2">
                <a:hueOff val="-3241512"/>
                <a:satOff val="6667"/>
                <a:lumOff val="-510"/>
                <a:alphaOff val="0"/>
                <a:tint val="74000"/>
              </a:schemeClr>
            </a:gs>
            <a:gs pos="49000">
              <a:schemeClr val="accent2">
                <a:hueOff val="-3241512"/>
                <a:satOff val="6667"/>
                <a:lumOff val="-51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-3241512"/>
                <a:satOff val="6667"/>
                <a:lumOff val="-510"/>
                <a:alphaOff val="0"/>
                <a:shade val="55000"/>
                <a:satMod val="150000"/>
              </a:schemeClr>
            </a:gs>
            <a:gs pos="92000">
              <a:schemeClr val="accent2">
                <a:hueOff val="-3241512"/>
                <a:satOff val="6667"/>
                <a:lumOff val="-51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-3241512"/>
                <a:satOff val="6667"/>
                <a:lumOff val="-51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-3241512"/>
              <a:satOff val="6667"/>
              <a:lumOff val="-51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baseline="0" dirty="0" smtClean="0">
              <a:solidFill>
                <a:schemeClr val="tx1"/>
              </a:solidFill>
            </a:rPr>
            <a:t>Ammonia (</a:t>
          </a:r>
          <a:r>
            <a:rPr lang="en-US" sz="1100" kern="1200" baseline="0" dirty="0" err="1" smtClean="0">
              <a:solidFill>
                <a:schemeClr val="tx1"/>
              </a:solidFill>
            </a:rPr>
            <a:t>bahan</a:t>
          </a:r>
          <a:r>
            <a:rPr lang="en-US" sz="1100" kern="1200" baseline="0" dirty="0" smtClean="0">
              <a:solidFill>
                <a:schemeClr val="tx1"/>
              </a:solidFill>
            </a:rPr>
            <a:t> </a:t>
          </a:r>
          <a:r>
            <a:rPr lang="en-US" sz="1100" kern="1200" baseline="0" dirty="0" err="1" smtClean="0">
              <a:solidFill>
                <a:schemeClr val="tx1"/>
              </a:solidFill>
            </a:rPr>
            <a:t>dalam</a:t>
          </a:r>
          <a:r>
            <a:rPr lang="en-US" sz="1100" kern="1200" baseline="0" dirty="0" smtClean="0">
              <a:solidFill>
                <a:schemeClr val="tx1"/>
              </a:solidFill>
            </a:rPr>
            <a:t> </a:t>
          </a:r>
          <a:r>
            <a:rPr lang="en-US" sz="1100" kern="1200" baseline="0" dirty="0" err="1" smtClean="0">
              <a:solidFill>
                <a:schemeClr val="tx1"/>
              </a:solidFill>
            </a:rPr>
            <a:t>pencuci</a:t>
          </a:r>
          <a:r>
            <a:rPr lang="en-US" sz="1100" kern="1200" baseline="0" dirty="0" smtClean="0">
              <a:solidFill>
                <a:schemeClr val="tx1"/>
              </a:solidFill>
            </a:rPr>
            <a:t> </a:t>
          </a:r>
          <a:r>
            <a:rPr lang="en-US" sz="1100" kern="1200" baseline="0" dirty="0" err="1" smtClean="0">
              <a:solidFill>
                <a:schemeClr val="tx1"/>
              </a:solidFill>
            </a:rPr>
            <a:t>lantai</a:t>
          </a:r>
          <a:r>
            <a:rPr lang="en-US" sz="1100" kern="1200" baseline="0" dirty="0" smtClean="0">
              <a:solidFill>
                <a:schemeClr val="tx1"/>
              </a:solidFill>
            </a:rPr>
            <a:t>) 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5217200" y="1073400"/>
        <a:ext cx="1427243" cy="1427243"/>
      </dsp:txXfrm>
    </dsp:sp>
    <dsp:sp modelId="{3F187017-6BF6-4BE6-BA19-8A128C581287}">
      <dsp:nvSpPr>
        <dsp:cNvPr id="0" name=""/>
        <dsp:cNvSpPr/>
      </dsp:nvSpPr>
      <dsp:spPr>
        <a:xfrm rot="5400000">
          <a:off x="5741688" y="2605947"/>
          <a:ext cx="378267" cy="48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241512"/>
            <a:satOff val="6667"/>
            <a:lumOff val="-51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-3241512"/>
              <a:satOff val="6667"/>
              <a:lumOff val="-51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5400000">
        <a:off x="5741688" y="2605947"/>
        <a:ext cx="378267" cy="481694"/>
      </dsp:txXfrm>
    </dsp:sp>
    <dsp:sp modelId="{7887EC48-377A-4E5B-8848-9D9D6D42AC38}">
      <dsp:nvSpPr>
        <dsp:cNvPr id="0" name=""/>
        <dsp:cNvSpPr/>
      </dsp:nvSpPr>
      <dsp:spPr>
        <a:xfrm>
          <a:off x="5217200" y="3214356"/>
          <a:ext cx="1427243" cy="1427243"/>
        </a:xfrm>
        <a:prstGeom prst="ellipse">
          <a:avLst/>
        </a:prstGeom>
        <a:gradFill rotWithShape="0">
          <a:gsLst>
            <a:gs pos="0">
              <a:schemeClr val="accent2">
                <a:hueOff val="-6483024"/>
                <a:satOff val="13334"/>
                <a:lumOff val="-1020"/>
                <a:alphaOff val="0"/>
                <a:tint val="74000"/>
              </a:schemeClr>
            </a:gs>
            <a:gs pos="49000">
              <a:schemeClr val="accent2">
                <a:hueOff val="-6483024"/>
                <a:satOff val="13334"/>
                <a:lumOff val="-102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-6483024"/>
                <a:satOff val="13334"/>
                <a:lumOff val="-1020"/>
                <a:alphaOff val="0"/>
                <a:shade val="55000"/>
                <a:satMod val="150000"/>
              </a:schemeClr>
            </a:gs>
            <a:gs pos="92000">
              <a:schemeClr val="accent2">
                <a:hueOff val="-6483024"/>
                <a:satOff val="13334"/>
                <a:lumOff val="-102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-6483024"/>
                <a:satOff val="13334"/>
                <a:lumOff val="-102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-6483024"/>
              <a:satOff val="13334"/>
              <a:lumOff val="-102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baseline="0" dirty="0" err="1" smtClean="0">
              <a:solidFill>
                <a:schemeClr val="tx1"/>
              </a:solidFill>
            </a:rPr>
            <a:t>Napthylamine</a:t>
          </a:r>
          <a:r>
            <a:rPr lang="en-US" sz="1100" kern="1200" baseline="0" dirty="0" smtClean="0">
              <a:solidFill>
                <a:schemeClr val="tx1"/>
              </a:solidFill>
            </a:rPr>
            <a:t> (</a:t>
          </a:r>
          <a:r>
            <a:rPr lang="en-US" sz="1100" kern="1200" baseline="0" dirty="0" err="1" smtClean="0">
              <a:solidFill>
                <a:schemeClr val="tx1"/>
              </a:solidFill>
            </a:rPr>
            <a:t>ubat</a:t>
          </a:r>
          <a:r>
            <a:rPr lang="en-US" sz="1100" kern="1200" baseline="0" dirty="0" smtClean="0">
              <a:solidFill>
                <a:schemeClr val="tx1"/>
              </a:solidFill>
            </a:rPr>
            <a:t> </a:t>
          </a:r>
          <a:r>
            <a:rPr lang="en-US" sz="1100" kern="1200" baseline="0" dirty="0" err="1" smtClean="0">
              <a:solidFill>
                <a:schemeClr val="tx1"/>
              </a:solidFill>
            </a:rPr>
            <a:t>gegat</a:t>
          </a:r>
          <a:r>
            <a:rPr lang="en-US" sz="1100" kern="1200" baseline="0" dirty="0" smtClean="0">
              <a:solidFill>
                <a:schemeClr val="tx1"/>
              </a:solidFill>
            </a:rPr>
            <a:t>) 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5217200" y="3214356"/>
        <a:ext cx="1427243" cy="1427243"/>
      </dsp:txXfrm>
    </dsp:sp>
    <dsp:sp modelId="{0CC08684-4749-4E51-81E5-DC9E67CC5213}">
      <dsp:nvSpPr>
        <dsp:cNvPr id="0" name=""/>
        <dsp:cNvSpPr/>
      </dsp:nvSpPr>
      <dsp:spPr>
        <a:xfrm rot="9000000">
          <a:off x="4823898" y="4217016"/>
          <a:ext cx="378267" cy="48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6483024"/>
            <a:satOff val="13334"/>
            <a:lumOff val="-102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-6483024"/>
              <a:satOff val="13334"/>
              <a:lumOff val="-102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9000000">
        <a:off x="4823898" y="4217016"/>
        <a:ext cx="378267" cy="481694"/>
      </dsp:txXfrm>
    </dsp:sp>
    <dsp:sp modelId="{23EF6560-5077-4CB6-95B1-32B3FE0C6BA7}">
      <dsp:nvSpPr>
        <dsp:cNvPr id="0" name=""/>
        <dsp:cNvSpPr/>
      </dsp:nvSpPr>
      <dsp:spPr>
        <a:xfrm>
          <a:off x="3363078" y="4284833"/>
          <a:ext cx="1427243" cy="1427243"/>
        </a:xfrm>
        <a:prstGeom prst="ellipse">
          <a:avLst/>
        </a:prstGeom>
        <a:gradFill rotWithShape="0">
          <a:gsLst>
            <a:gs pos="0">
              <a:schemeClr val="accent2">
                <a:hueOff val="-9724536"/>
                <a:satOff val="20000"/>
                <a:lumOff val="-1529"/>
                <a:alphaOff val="0"/>
                <a:tint val="74000"/>
              </a:schemeClr>
            </a:gs>
            <a:gs pos="49000">
              <a:schemeClr val="accent2">
                <a:hueOff val="-9724536"/>
                <a:satOff val="20000"/>
                <a:lumOff val="-1529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-9724536"/>
                <a:satOff val="20000"/>
                <a:lumOff val="-1529"/>
                <a:alphaOff val="0"/>
                <a:shade val="55000"/>
                <a:satMod val="150000"/>
              </a:schemeClr>
            </a:gs>
            <a:gs pos="92000">
              <a:schemeClr val="accent2">
                <a:hueOff val="-9724536"/>
                <a:satOff val="20000"/>
                <a:lumOff val="-1529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-9724536"/>
                <a:satOff val="20000"/>
                <a:lumOff val="-1529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-9724536"/>
              <a:satOff val="20000"/>
              <a:lumOff val="-1529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baseline="0" dirty="0" err="1" smtClean="0">
              <a:solidFill>
                <a:schemeClr val="tx1"/>
              </a:solidFill>
            </a:rPr>
            <a:t>Arsenik</a:t>
          </a:r>
          <a:r>
            <a:rPr lang="en-US" sz="1100" kern="1200" baseline="0" dirty="0" smtClean="0">
              <a:solidFill>
                <a:schemeClr val="tx1"/>
              </a:solidFill>
            </a:rPr>
            <a:t> (</a:t>
          </a:r>
          <a:r>
            <a:rPr lang="en-US" sz="1100" kern="1200" baseline="0" dirty="0" err="1" smtClean="0">
              <a:solidFill>
                <a:schemeClr val="tx1"/>
              </a:solidFill>
            </a:rPr>
            <a:t>racun</a:t>
          </a:r>
          <a:r>
            <a:rPr lang="en-US" sz="1100" kern="1200" baseline="0" dirty="0" smtClean="0">
              <a:solidFill>
                <a:schemeClr val="tx1"/>
              </a:solidFill>
            </a:rPr>
            <a:t> </a:t>
          </a:r>
          <a:r>
            <a:rPr lang="en-US" sz="1100" kern="1200" baseline="0" dirty="0" err="1" smtClean="0">
              <a:solidFill>
                <a:schemeClr val="tx1"/>
              </a:solidFill>
            </a:rPr>
            <a:t>anai-anai</a:t>
          </a:r>
          <a:r>
            <a:rPr lang="en-US" sz="1100" kern="1200" baseline="0" dirty="0" smtClean="0">
              <a:solidFill>
                <a:schemeClr val="tx1"/>
              </a:solidFill>
            </a:rPr>
            <a:t>) 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3363078" y="4284833"/>
        <a:ext cx="1427243" cy="1427243"/>
      </dsp:txXfrm>
    </dsp:sp>
    <dsp:sp modelId="{D40DEF9B-B10A-4247-83E2-83CFA85E0B49}">
      <dsp:nvSpPr>
        <dsp:cNvPr id="0" name=""/>
        <dsp:cNvSpPr/>
      </dsp:nvSpPr>
      <dsp:spPr>
        <a:xfrm rot="12600000">
          <a:off x="2969776" y="4227722"/>
          <a:ext cx="378267" cy="48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9724536"/>
            <a:satOff val="20000"/>
            <a:lumOff val="-1529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-9724536"/>
              <a:satOff val="20000"/>
              <a:lumOff val="-1529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2600000">
        <a:off x="2969776" y="4227722"/>
        <a:ext cx="378267" cy="481694"/>
      </dsp:txXfrm>
    </dsp:sp>
    <dsp:sp modelId="{FADBCBAE-6C6E-4577-B3FA-58529916DC4A}">
      <dsp:nvSpPr>
        <dsp:cNvPr id="0" name=""/>
        <dsp:cNvSpPr/>
      </dsp:nvSpPr>
      <dsp:spPr>
        <a:xfrm>
          <a:off x="1508956" y="3214356"/>
          <a:ext cx="1427243" cy="1427243"/>
        </a:xfrm>
        <a:prstGeom prst="ellipse">
          <a:avLst/>
        </a:prstGeom>
        <a:gradFill rotWithShape="0">
          <a:gsLst>
            <a:gs pos="0">
              <a:schemeClr val="accent2">
                <a:hueOff val="-12966049"/>
                <a:satOff val="26667"/>
                <a:lumOff val="-2039"/>
                <a:alphaOff val="0"/>
                <a:tint val="74000"/>
              </a:schemeClr>
            </a:gs>
            <a:gs pos="49000">
              <a:schemeClr val="accent2">
                <a:hueOff val="-12966049"/>
                <a:satOff val="26667"/>
                <a:lumOff val="-2039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-12966049"/>
                <a:satOff val="26667"/>
                <a:lumOff val="-2039"/>
                <a:alphaOff val="0"/>
                <a:shade val="55000"/>
                <a:satMod val="150000"/>
              </a:schemeClr>
            </a:gs>
            <a:gs pos="92000">
              <a:schemeClr val="accent2">
                <a:hueOff val="-12966049"/>
                <a:satOff val="26667"/>
                <a:lumOff val="-2039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-12966049"/>
                <a:satOff val="26667"/>
                <a:lumOff val="-2039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-12966049"/>
              <a:satOff val="26667"/>
              <a:lumOff val="-2039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baseline="0" dirty="0" smtClean="0">
              <a:solidFill>
                <a:schemeClr val="tx1"/>
              </a:solidFill>
            </a:rPr>
            <a:t>Nicotine (</a:t>
          </a:r>
          <a:r>
            <a:rPr lang="en-US" sz="1100" kern="1200" baseline="0" dirty="0" err="1" smtClean="0">
              <a:solidFill>
                <a:schemeClr val="tx1"/>
              </a:solidFill>
            </a:rPr>
            <a:t>bahan</a:t>
          </a:r>
          <a:r>
            <a:rPr lang="en-US" sz="1100" kern="1200" baseline="0" dirty="0" smtClean="0">
              <a:solidFill>
                <a:schemeClr val="tx1"/>
              </a:solidFill>
            </a:rPr>
            <a:t> yang </a:t>
          </a:r>
          <a:r>
            <a:rPr lang="en-US" sz="1100" kern="1200" baseline="0" dirty="0" err="1" smtClean="0">
              <a:solidFill>
                <a:schemeClr val="tx1"/>
              </a:solidFill>
            </a:rPr>
            <a:t>boleh</a:t>
          </a:r>
          <a:r>
            <a:rPr lang="en-US" sz="1100" kern="1200" baseline="0" dirty="0" smtClean="0">
              <a:solidFill>
                <a:schemeClr val="tx1"/>
              </a:solidFill>
            </a:rPr>
            <a:t> </a:t>
          </a:r>
          <a:r>
            <a:rPr lang="en-US" sz="1100" kern="1200" baseline="0" dirty="0" err="1" smtClean="0">
              <a:solidFill>
                <a:schemeClr val="tx1"/>
              </a:solidFill>
            </a:rPr>
            <a:t>mendatangkan</a:t>
          </a:r>
          <a:r>
            <a:rPr lang="en-US" sz="1100" kern="1200" baseline="0" dirty="0" smtClean="0">
              <a:solidFill>
                <a:schemeClr val="tx1"/>
              </a:solidFill>
            </a:rPr>
            <a:t> </a:t>
          </a:r>
          <a:r>
            <a:rPr lang="en-US" sz="1100" kern="1200" baseline="0" dirty="0" err="1" smtClean="0">
              <a:solidFill>
                <a:schemeClr val="tx1"/>
              </a:solidFill>
            </a:rPr>
            <a:t>ketagihan</a:t>
          </a:r>
          <a:r>
            <a:rPr lang="en-US" sz="1100" kern="1200" baseline="0" dirty="0" smtClean="0">
              <a:solidFill>
                <a:schemeClr val="tx1"/>
              </a:solidFill>
            </a:rPr>
            <a:t>) 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1508956" y="3214356"/>
        <a:ext cx="1427243" cy="1427243"/>
      </dsp:txXfrm>
    </dsp:sp>
    <dsp:sp modelId="{FF6E48E3-048F-4420-9E2E-27608C760B05}">
      <dsp:nvSpPr>
        <dsp:cNvPr id="0" name=""/>
        <dsp:cNvSpPr/>
      </dsp:nvSpPr>
      <dsp:spPr>
        <a:xfrm rot="16200000">
          <a:off x="2033444" y="2627358"/>
          <a:ext cx="378267" cy="48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2966049"/>
            <a:satOff val="26667"/>
            <a:lumOff val="-2039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-12966049"/>
              <a:satOff val="26667"/>
              <a:lumOff val="-2039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6200000">
        <a:off x="2033444" y="2627358"/>
        <a:ext cx="378267" cy="481694"/>
      </dsp:txXfrm>
    </dsp:sp>
    <dsp:sp modelId="{61C0DBB1-64F5-4CA4-A67B-1733542DEB51}">
      <dsp:nvSpPr>
        <dsp:cNvPr id="0" name=""/>
        <dsp:cNvSpPr/>
      </dsp:nvSpPr>
      <dsp:spPr>
        <a:xfrm>
          <a:off x="1508956" y="1073400"/>
          <a:ext cx="1427243" cy="1427243"/>
        </a:xfrm>
        <a:prstGeom prst="ellipse">
          <a:avLst/>
        </a:prstGeom>
        <a:gradFill rotWithShape="0">
          <a:gsLst>
            <a:gs pos="0">
              <a:schemeClr val="accent2">
                <a:hueOff val="-16207560"/>
                <a:satOff val="33334"/>
                <a:lumOff val="-2549"/>
                <a:alphaOff val="0"/>
                <a:tint val="74000"/>
              </a:schemeClr>
            </a:gs>
            <a:gs pos="49000">
              <a:schemeClr val="accent2">
                <a:hueOff val="-16207560"/>
                <a:satOff val="33334"/>
                <a:lumOff val="-2549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-16207560"/>
                <a:satOff val="33334"/>
                <a:lumOff val="-2549"/>
                <a:alphaOff val="0"/>
                <a:shade val="55000"/>
                <a:satMod val="150000"/>
              </a:schemeClr>
            </a:gs>
            <a:gs pos="92000">
              <a:schemeClr val="accent2">
                <a:hueOff val="-16207560"/>
                <a:satOff val="33334"/>
                <a:lumOff val="-2549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-16207560"/>
                <a:satOff val="33334"/>
                <a:lumOff val="-2549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-16207560"/>
              <a:satOff val="33334"/>
              <a:lumOff val="-2549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baseline="0" dirty="0" err="1" smtClean="0">
              <a:solidFill>
                <a:schemeClr val="tx1"/>
              </a:solidFill>
            </a:rPr>
            <a:t>Kadmium</a:t>
          </a:r>
          <a:r>
            <a:rPr lang="en-US" sz="1100" kern="1200" baseline="0" dirty="0" smtClean="0">
              <a:solidFill>
                <a:schemeClr val="tx1"/>
              </a:solidFill>
            </a:rPr>
            <a:t> (</a:t>
          </a:r>
          <a:r>
            <a:rPr lang="en-US" sz="1100" kern="1200" baseline="0" dirty="0" err="1" smtClean="0">
              <a:solidFill>
                <a:schemeClr val="tx1"/>
              </a:solidFill>
            </a:rPr>
            <a:t>terdapat</a:t>
          </a:r>
          <a:r>
            <a:rPr lang="en-US" sz="1100" kern="1200" baseline="0" dirty="0" smtClean="0">
              <a:solidFill>
                <a:schemeClr val="tx1"/>
              </a:solidFill>
            </a:rPr>
            <a:t> </a:t>
          </a:r>
          <a:r>
            <a:rPr lang="en-US" sz="1100" kern="1200" baseline="0" dirty="0" err="1" smtClean="0">
              <a:solidFill>
                <a:schemeClr val="tx1"/>
              </a:solidFill>
            </a:rPr>
            <a:t>dalam</a:t>
          </a:r>
          <a:r>
            <a:rPr lang="en-US" sz="1100" kern="1200" baseline="0" dirty="0" smtClean="0">
              <a:solidFill>
                <a:schemeClr val="tx1"/>
              </a:solidFill>
            </a:rPr>
            <a:t> </a:t>
          </a:r>
          <a:r>
            <a:rPr lang="en-US" sz="1100" kern="1200" baseline="0" dirty="0" err="1" smtClean="0">
              <a:solidFill>
                <a:schemeClr val="tx1"/>
              </a:solidFill>
            </a:rPr>
            <a:t>bateri</a:t>
          </a:r>
          <a:r>
            <a:rPr lang="en-US" sz="1100" kern="1200" baseline="0" dirty="0" smtClean="0">
              <a:solidFill>
                <a:schemeClr val="tx1"/>
              </a:solidFill>
            </a:rPr>
            <a:t>) </a:t>
          </a:r>
          <a:endParaRPr lang="en-US" sz="1100" kern="1200" baseline="0" dirty="0">
            <a:solidFill>
              <a:schemeClr val="tx1"/>
            </a:solidFill>
          </a:endParaRPr>
        </a:p>
      </dsp:txBody>
      <dsp:txXfrm>
        <a:off x="1508956" y="1073400"/>
        <a:ext cx="1427243" cy="1427243"/>
      </dsp:txXfrm>
    </dsp:sp>
    <dsp:sp modelId="{B8642ECE-04F6-4D3B-B718-F68CE54BD248}">
      <dsp:nvSpPr>
        <dsp:cNvPr id="0" name=""/>
        <dsp:cNvSpPr/>
      </dsp:nvSpPr>
      <dsp:spPr>
        <a:xfrm rot="19800000">
          <a:off x="2951233" y="1016288"/>
          <a:ext cx="378267" cy="481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-16207560"/>
              <a:satOff val="33334"/>
              <a:lumOff val="-2549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9800000">
        <a:off x="2951233" y="1016288"/>
        <a:ext cx="378267" cy="481694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BA2422-088B-4254-BB37-02AB04C26FA6}">
      <dsp:nvSpPr>
        <dsp:cNvPr id="0" name=""/>
        <dsp:cNvSpPr/>
      </dsp:nvSpPr>
      <dsp:spPr>
        <a:xfrm>
          <a:off x="0" y="166095"/>
          <a:ext cx="7239000" cy="810809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baseline="0" dirty="0" err="1" smtClean="0"/>
            <a:t>Apakah</a:t>
          </a:r>
          <a:r>
            <a:rPr lang="en-US" sz="2100" b="1" kern="1200" baseline="0" dirty="0" smtClean="0"/>
            <a:t> </a:t>
          </a:r>
          <a:r>
            <a:rPr lang="en-US" sz="2100" b="1" kern="1200" baseline="0" dirty="0" err="1" smtClean="0"/>
            <a:t>bahan</a:t>
          </a:r>
          <a:r>
            <a:rPr lang="en-US" sz="2100" b="1" kern="1200" baseline="0" dirty="0" smtClean="0"/>
            <a:t> </a:t>
          </a:r>
          <a:r>
            <a:rPr lang="en-US" sz="2100" b="1" kern="1200" baseline="0" dirty="0" err="1" smtClean="0"/>
            <a:t>kimia</a:t>
          </a:r>
          <a:r>
            <a:rPr lang="en-US" sz="2100" b="1" kern="1200" baseline="0" dirty="0" smtClean="0"/>
            <a:t> yang </a:t>
          </a:r>
          <a:r>
            <a:rPr lang="en-US" sz="2100" b="1" kern="1200" baseline="0" dirty="0" err="1" smtClean="0"/>
            <a:t>merbahaya</a:t>
          </a:r>
          <a:r>
            <a:rPr lang="en-US" sz="2100" b="1" kern="1200" baseline="0" dirty="0" smtClean="0"/>
            <a:t> </a:t>
          </a:r>
          <a:r>
            <a:rPr lang="en-US" sz="2100" b="1" kern="1200" baseline="0" dirty="0" err="1" smtClean="0"/>
            <a:t>dalam</a:t>
          </a:r>
          <a:r>
            <a:rPr lang="en-US" sz="2100" b="1" kern="1200" baseline="0" dirty="0" smtClean="0"/>
            <a:t> </a:t>
          </a:r>
          <a:r>
            <a:rPr lang="en-US" sz="2100" b="1" kern="1200" baseline="0" dirty="0" err="1" smtClean="0"/>
            <a:t>asap</a:t>
          </a:r>
          <a:r>
            <a:rPr lang="en-US" sz="2100" b="1" kern="1200" baseline="0" dirty="0" smtClean="0"/>
            <a:t> </a:t>
          </a:r>
          <a:r>
            <a:rPr lang="en-US" sz="2100" b="1" kern="1200" baseline="0" dirty="0" err="1" smtClean="0"/>
            <a:t>rokok</a:t>
          </a:r>
          <a:r>
            <a:rPr lang="en-US" sz="2100" b="1" kern="1200" baseline="0" dirty="0" smtClean="0"/>
            <a:t>?</a:t>
          </a:r>
          <a:br>
            <a:rPr lang="en-US" sz="2100" b="1" kern="1200" baseline="0" dirty="0" smtClean="0"/>
          </a:br>
          <a:endParaRPr lang="en-US" sz="2100" b="1" kern="1200" baseline="0" dirty="0"/>
        </a:p>
      </dsp:txBody>
      <dsp:txXfrm>
        <a:off x="0" y="166095"/>
        <a:ext cx="7239000" cy="810809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5701D3-1881-4DFD-A6FA-C0323E327947}">
      <dsp:nvSpPr>
        <dsp:cNvPr id="0" name=""/>
        <dsp:cNvSpPr/>
      </dsp:nvSpPr>
      <dsp:spPr>
        <a:xfrm>
          <a:off x="2829162" y="1233873"/>
          <a:ext cx="1580675" cy="158086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91FA0E6-C367-4EF8-8F3F-FC1C3BCFAE24}">
      <dsp:nvSpPr>
        <dsp:cNvPr id="0" name=""/>
        <dsp:cNvSpPr/>
      </dsp:nvSpPr>
      <dsp:spPr>
        <a:xfrm>
          <a:off x="2713904" y="0"/>
          <a:ext cx="1811190" cy="96926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baseline="0" dirty="0" smtClean="0"/>
            <a:t>DDT (</a:t>
          </a:r>
          <a:r>
            <a:rPr lang="en-US" sz="1900" kern="1200" baseline="0" dirty="0" err="1" smtClean="0"/>
            <a:t>Ubat</a:t>
          </a:r>
          <a:r>
            <a:rPr lang="en-US" sz="1900" kern="1200" baseline="0" dirty="0" smtClean="0"/>
            <a:t> </a:t>
          </a:r>
          <a:r>
            <a:rPr lang="en-US" sz="1900" kern="1200" baseline="0" dirty="0" err="1" smtClean="0"/>
            <a:t>nyamuk</a:t>
          </a:r>
          <a:r>
            <a:rPr lang="en-US" sz="1900" kern="1200" baseline="0" dirty="0" smtClean="0"/>
            <a:t>) </a:t>
          </a:r>
          <a:endParaRPr lang="en-US" sz="1900" kern="1200" dirty="0"/>
        </a:p>
      </dsp:txBody>
      <dsp:txXfrm>
        <a:off x="2713904" y="0"/>
        <a:ext cx="1811190" cy="969264"/>
      </dsp:txXfrm>
    </dsp:sp>
    <dsp:sp modelId="{BD9FC09A-35EB-4D1B-A0B2-C61C442EEA2E}">
      <dsp:nvSpPr>
        <dsp:cNvPr id="0" name=""/>
        <dsp:cNvSpPr/>
      </dsp:nvSpPr>
      <dsp:spPr>
        <a:xfrm>
          <a:off x="3292827" y="1456803"/>
          <a:ext cx="1580675" cy="1580869"/>
        </a:xfrm>
        <a:prstGeom prst="ellipse">
          <a:avLst/>
        </a:prstGeom>
        <a:solidFill>
          <a:schemeClr val="accent5">
            <a:alpha val="50000"/>
            <a:hueOff val="-3009300"/>
            <a:satOff val="7410"/>
            <a:lumOff val="-16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0EDDE48-4C15-4EE3-9EBC-EC4ECB7C6930}">
      <dsp:nvSpPr>
        <dsp:cNvPr id="0" name=""/>
        <dsp:cNvSpPr/>
      </dsp:nvSpPr>
      <dsp:spPr>
        <a:xfrm>
          <a:off x="5068452" y="920800"/>
          <a:ext cx="1712398" cy="106619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baseline="0" dirty="0" smtClean="0"/>
            <a:t>Formaldehyde (</a:t>
          </a:r>
          <a:r>
            <a:rPr lang="en-US" sz="1900" kern="1200" baseline="0" dirty="0" err="1" smtClean="0"/>
            <a:t>untuk</a:t>
          </a:r>
          <a:r>
            <a:rPr lang="en-US" sz="1900" kern="1200" baseline="0" dirty="0" smtClean="0"/>
            <a:t> </a:t>
          </a:r>
          <a:r>
            <a:rPr lang="en-US" sz="1900" kern="1200" baseline="0" dirty="0" err="1" smtClean="0"/>
            <a:t>mengawet</a:t>
          </a:r>
          <a:r>
            <a:rPr lang="en-US" sz="1900" kern="1200" baseline="0" dirty="0" smtClean="0"/>
            <a:t> </a:t>
          </a:r>
          <a:r>
            <a:rPr lang="en-US" sz="1900" kern="1200" baseline="0" dirty="0" err="1" smtClean="0"/>
            <a:t>mayat</a:t>
          </a:r>
          <a:r>
            <a:rPr lang="en-US" sz="1900" kern="1200" baseline="0" dirty="0" smtClean="0"/>
            <a:t>) </a:t>
          </a:r>
          <a:endParaRPr lang="en-US" sz="1900" kern="1200" dirty="0"/>
        </a:p>
      </dsp:txBody>
      <dsp:txXfrm>
        <a:off x="5068452" y="920800"/>
        <a:ext cx="1712398" cy="1066190"/>
      </dsp:txXfrm>
    </dsp:sp>
    <dsp:sp modelId="{E4960412-3FA3-45D8-A337-9739A4FC356F}">
      <dsp:nvSpPr>
        <dsp:cNvPr id="0" name=""/>
        <dsp:cNvSpPr/>
      </dsp:nvSpPr>
      <dsp:spPr>
        <a:xfrm>
          <a:off x="3406767" y="1958397"/>
          <a:ext cx="1580675" cy="1580869"/>
        </a:xfrm>
        <a:prstGeom prst="ellipse">
          <a:avLst/>
        </a:prstGeom>
        <a:solidFill>
          <a:schemeClr val="accent5">
            <a:alpha val="50000"/>
            <a:hueOff val="-6018599"/>
            <a:satOff val="14820"/>
            <a:lumOff val="-32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5963962-35E3-4A24-958B-17B61AA82710}">
      <dsp:nvSpPr>
        <dsp:cNvPr id="0" name=""/>
        <dsp:cNvSpPr/>
      </dsp:nvSpPr>
      <dsp:spPr>
        <a:xfrm>
          <a:off x="5233106" y="2277770"/>
          <a:ext cx="1679467" cy="113888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baseline="0" dirty="0" smtClean="0"/>
            <a:t>Butane (gas yang </a:t>
          </a:r>
          <a:r>
            <a:rPr lang="en-US" sz="1900" kern="1200" baseline="0" dirty="0" err="1" smtClean="0"/>
            <a:t>boleh</a:t>
          </a:r>
          <a:r>
            <a:rPr lang="en-US" sz="1900" kern="1200" baseline="0" dirty="0" smtClean="0"/>
            <a:t> </a:t>
          </a:r>
          <a:r>
            <a:rPr lang="en-US" sz="1900" kern="1200" baseline="0" dirty="0" err="1" smtClean="0"/>
            <a:t>membunuh</a:t>
          </a:r>
          <a:r>
            <a:rPr lang="en-US" sz="1900" kern="1200" baseline="0" dirty="0" smtClean="0"/>
            <a:t>) </a:t>
          </a:r>
          <a:endParaRPr lang="en-US" sz="1900" kern="1200" dirty="0"/>
        </a:p>
      </dsp:txBody>
      <dsp:txXfrm>
        <a:off x="5233106" y="2277770"/>
        <a:ext cx="1679467" cy="1138885"/>
      </dsp:txXfrm>
    </dsp:sp>
    <dsp:sp modelId="{3294ED37-3B83-4B57-9968-226B87941AB4}">
      <dsp:nvSpPr>
        <dsp:cNvPr id="0" name=""/>
        <dsp:cNvSpPr/>
      </dsp:nvSpPr>
      <dsp:spPr>
        <a:xfrm>
          <a:off x="3086021" y="2360642"/>
          <a:ext cx="1580675" cy="1580869"/>
        </a:xfrm>
        <a:prstGeom prst="ellipse">
          <a:avLst/>
        </a:prstGeom>
        <a:solidFill>
          <a:schemeClr val="accent5">
            <a:alpha val="50000"/>
            <a:hueOff val="-9027899"/>
            <a:satOff val="22229"/>
            <a:lumOff val="-49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D38CB62-453B-4182-984C-48B2697EBF17}">
      <dsp:nvSpPr>
        <dsp:cNvPr id="0" name=""/>
        <dsp:cNvSpPr/>
      </dsp:nvSpPr>
      <dsp:spPr>
        <a:xfrm>
          <a:off x="4508630" y="3804361"/>
          <a:ext cx="1811190" cy="104195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baseline="0" dirty="0" smtClean="0"/>
            <a:t>Methanol (</a:t>
          </a:r>
          <a:r>
            <a:rPr lang="en-US" sz="1900" kern="1200" baseline="0" dirty="0" err="1" smtClean="0"/>
            <a:t>Bahan</a:t>
          </a:r>
          <a:r>
            <a:rPr lang="en-US" sz="1900" kern="1200" baseline="0" dirty="0" smtClean="0"/>
            <a:t> </a:t>
          </a:r>
          <a:r>
            <a:rPr lang="en-US" sz="1900" kern="1200" baseline="0" dirty="0" err="1" smtClean="0"/>
            <a:t>pembakar</a:t>
          </a:r>
          <a:r>
            <a:rPr lang="en-US" sz="1900" kern="1200" baseline="0" dirty="0" smtClean="0"/>
            <a:t> </a:t>
          </a:r>
          <a:r>
            <a:rPr lang="en-US" sz="1900" kern="1200" baseline="0" dirty="0" err="1" smtClean="0"/>
            <a:t>untuk</a:t>
          </a:r>
          <a:r>
            <a:rPr lang="en-US" sz="1900" kern="1200" baseline="0" dirty="0" smtClean="0"/>
            <a:t> </a:t>
          </a:r>
          <a:r>
            <a:rPr lang="en-US" sz="1900" kern="1200" baseline="0" dirty="0" err="1" smtClean="0"/>
            <a:t>roket</a:t>
          </a:r>
          <a:r>
            <a:rPr lang="en-US" sz="1900" kern="1200" baseline="0" dirty="0" smtClean="0"/>
            <a:t>) </a:t>
          </a:r>
          <a:endParaRPr lang="en-US" sz="1900" kern="1200" dirty="0"/>
        </a:p>
      </dsp:txBody>
      <dsp:txXfrm>
        <a:off x="4508630" y="3804361"/>
        <a:ext cx="1811190" cy="1041958"/>
      </dsp:txXfrm>
    </dsp:sp>
    <dsp:sp modelId="{51D76037-96E6-4ECA-8108-D2F76048228D}">
      <dsp:nvSpPr>
        <dsp:cNvPr id="0" name=""/>
        <dsp:cNvSpPr/>
      </dsp:nvSpPr>
      <dsp:spPr>
        <a:xfrm>
          <a:off x="2572302" y="2360642"/>
          <a:ext cx="1580675" cy="1580869"/>
        </a:xfrm>
        <a:prstGeom prst="ellipse">
          <a:avLst/>
        </a:prstGeom>
        <a:solidFill>
          <a:schemeClr val="accent5">
            <a:alpha val="50000"/>
            <a:hueOff val="-12037199"/>
            <a:satOff val="29639"/>
            <a:lumOff val="-6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0794FC1-55E5-431F-8AF8-4766AC09DAF3}">
      <dsp:nvSpPr>
        <dsp:cNvPr id="0" name=""/>
        <dsp:cNvSpPr/>
      </dsp:nvSpPr>
      <dsp:spPr>
        <a:xfrm>
          <a:off x="919178" y="3804361"/>
          <a:ext cx="1811190" cy="104195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baseline="0" dirty="0" smtClean="0"/>
            <a:t>Hydrogen cyanide (</a:t>
          </a:r>
          <a:r>
            <a:rPr lang="en-US" sz="1900" kern="1200" baseline="0" dirty="0" err="1" smtClean="0"/>
            <a:t>racun</a:t>
          </a:r>
          <a:r>
            <a:rPr lang="en-US" sz="1900" kern="1200" baseline="0" dirty="0" smtClean="0"/>
            <a:t>) </a:t>
          </a:r>
          <a:endParaRPr lang="en-US" sz="1900" kern="1200" dirty="0"/>
        </a:p>
      </dsp:txBody>
      <dsp:txXfrm>
        <a:off x="919178" y="3804361"/>
        <a:ext cx="1811190" cy="1041958"/>
      </dsp:txXfrm>
    </dsp:sp>
    <dsp:sp modelId="{24CEA54F-8DA5-4A3F-BBCB-A0EDBF98E8CF}">
      <dsp:nvSpPr>
        <dsp:cNvPr id="0" name=""/>
        <dsp:cNvSpPr/>
      </dsp:nvSpPr>
      <dsp:spPr>
        <a:xfrm>
          <a:off x="2251556" y="1958397"/>
          <a:ext cx="1580675" cy="1580869"/>
        </a:xfrm>
        <a:prstGeom prst="ellipse">
          <a:avLst/>
        </a:prstGeom>
        <a:solidFill>
          <a:schemeClr val="accent5">
            <a:alpha val="50000"/>
            <a:hueOff val="-15046498"/>
            <a:satOff val="37049"/>
            <a:lumOff val="-81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C0033B0-4B28-454E-892F-D1ACBDE9F397}">
      <dsp:nvSpPr>
        <dsp:cNvPr id="0" name=""/>
        <dsp:cNvSpPr/>
      </dsp:nvSpPr>
      <dsp:spPr>
        <a:xfrm>
          <a:off x="326425" y="2277770"/>
          <a:ext cx="1679467" cy="113888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baseline="0" dirty="0" smtClean="0"/>
            <a:t>Toluene (</a:t>
          </a:r>
          <a:r>
            <a:rPr lang="en-US" sz="1900" kern="1200" baseline="0" dirty="0" err="1" smtClean="0"/>
            <a:t>bahan</a:t>
          </a:r>
          <a:r>
            <a:rPr lang="en-US" sz="1900" kern="1200" baseline="0" dirty="0" smtClean="0"/>
            <a:t> </a:t>
          </a:r>
          <a:r>
            <a:rPr lang="en-US" sz="1900" kern="1200" baseline="0" dirty="0" err="1" smtClean="0"/>
            <a:t>pelarut</a:t>
          </a:r>
          <a:r>
            <a:rPr lang="en-US" sz="1900" kern="1200" baseline="0" dirty="0" smtClean="0"/>
            <a:t>) </a:t>
          </a:r>
          <a:endParaRPr lang="en-US" sz="1900" kern="1200" dirty="0"/>
        </a:p>
      </dsp:txBody>
      <dsp:txXfrm>
        <a:off x="326425" y="2277770"/>
        <a:ext cx="1679467" cy="1138885"/>
      </dsp:txXfrm>
    </dsp:sp>
    <dsp:sp modelId="{3AEA3F92-446D-405E-A04C-7FC6C6AAD423}">
      <dsp:nvSpPr>
        <dsp:cNvPr id="0" name=""/>
        <dsp:cNvSpPr/>
      </dsp:nvSpPr>
      <dsp:spPr>
        <a:xfrm>
          <a:off x="2365497" y="1456803"/>
          <a:ext cx="1580675" cy="1580869"/>
        </a:xfrm>
        <a:prstGeom prst="ellipse">
          <a:avLst/>
        </a:prstGeom>
        <a:solidFill>
          <a:schemeClr val="accent5">
            <a:alpha val="50000"/>
            <a:hueOff val="-18055798"/>
            <a:satOff val="44459"/>
            <a:lumOff val="-98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D9A2C1D-1839-48FF-81D1-3FAC92873F7E}">
      <dsp:nvSpPr>
        <dsp:cNvPr id="0" name=""/>
        <dsp:cNvSpPr/>
      </dsp:nvSpPr>
      <dsp:spPr>
        <a:xfrm>
          <a:off x="458148" y="920800"/>
          <a:ext cx="1712398" cy="106619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baseline="0" dirty="0" smtClean="0"/>
            <a:t>Carbon Monoxide (gas </a:t>
          </a:r>
          <a:r>
            <a:rPr lang="en-US" sz="1900" kern="1200" baseline="0" dirty="0" err="1" smtClean="0"/>
            <a:t>beracun</a:t>
          </a:r>
          <a:r>
            <a:rPr lang="en-US" sz="1900" kern="1200" baseline="0" dirty="0" smtClean="0"/>
            <a:t>)</a:t>
          </a:r>
          <a:endParaRPr lang="en-US" sz="1900" kern="1200" dirty="0"/>
        </a:p>
      </dsp:txBody>
      <dsp:txXfrm>
        <a:off x="458148" y="920800"/>
        <a:ext cx="1712398" cy="106619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5C423E-E129-4ABF-AB8E-7A1F717BEB95}">
      <dsp:nvSpPr>
        <dsp:cNvPr id="0" name=""/>
        <dsp:cNvSpPr/>
      </dsp:nvSpPr>
      <dsp:spPr>
        <a:xfrm>
          <a:off x="0" y="11654"/>
          <a:ext cx="7239000" cy="1119690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baseline="0" dirty="0" err="1" smtClean="0"/>
            <a:t>Apakah</a:t>
          </a:r>
          <a:r>
            <a:rPr lang="en-US" sz="2900" b="1" kern="1200" baseline="0" dirty="0" smtClean="0"/>
            <a:t> </a:t>
          </a:r>
          <a:r>
            <a:rPr lang="en-US" sz="2900" b="1" kern="1200" baseline="0" dirty="0" err="1" smtClean="0"/>
            <a:t>penyakit</a:t>
          </a:r>
          <a:r>
            <a:rPr lang="en-US" sz="2900" b="1" kern="1200" baseline="0" dirty="0" smtClean="0"/>
            <a:t> yang </a:t>
          </a:r>
          <a:r>
            <a:rPr lang="en-US" sz="2900" b="1" kern="1200" baseline="0" dirty="0" err="1" smtClean="0"/>
            <a:t>membawa</a:t>
          </a:r>
          <a:r>
            <a:rPr lang="en-US" sz="2900" b="1" kern="1200" baseline="0" dirty="0" smtClean="0"/>
            <a:t> </a:t>
          </a:r>
          <a:r>
            <a:rPr lang="en-US" sz="2900" b="1" kern="1200" baseline="0" dirty="0" err="1" smtClean="0"/>
            <a:t>maut</a:t>
          </a:r>
          <a:r>
            <a:rPr lang="en-US" sz="2900" b="1" kern="1200" baseline="0" dirty="0" smtClean="0"/>
            <a:t> </a:t>
          </a:r>
          <a:r>
            <a:rPr lang="en-US" sz="2900" b="1" kern="1200" baseline="0" dirty="0" err="1" smtClean="0"/>
            <a:t>dan</a:t>
          </a:r>
          <a:r>
            <a:rPr lang="en-US" sz="2900" b="1" kern="1200" baseline="0" dirty="0" smtClean="0"/>
            <a:t> </a:t>
          </a:r>
          <a:r>
            <a:rPr lang="en-US" sz="2900" b="1" kern="1200" baseline="0" dirty="0" err="1" smtClean="0"/>
            <a:t>dikaitkan</a:t>
          </a:r>
          <a:r>
            <a:rPr lang="en-US" sz="2900" b="1" kern="1200" baseline="0" dirty="0" smtClean="0"/>
            <a:t> </a:t>
          </a:r>
          <a:r>
            <a:rPr lang="en-US" sz="2900" b="1" kern="1200" baseline="0" dirty="0" err="1" smtClean="0"/>
            <a:t>dengan</a:t>
          </a:r>
          <a:r>
            <a:rPr lang="en-US" sz="2900" b="1" kern="1200" baseline="0" dirty="0" smtClean="0"/>
            <a:t> </a:t>
          </a:r>
          <a:r>
            <a:rPr lang="en-US" sz="2900" b="1" kern="1200" baseline="0" dirty="0" err="1" smtClean="0"/>
            <a:t>tabiat</a:t>
          </a:r>
          <a:r>
            <a:rPr lang="en-US" sz="2900" b="1" kern="1200" baseline="0" dirty="0" smtClean="0"/>
            <a:t> </a:t>
          </a:r>
          <a:r>
            <a:rPr lang="en-US" sz="2900" b="1" kern="1200" baseline="0" dirty="0" err="1" smtClean="0"/>
            <a:t>merokok</a:t>
          </a:r>
          <a:r>
            <a:rPr lang="en-US" sz="2900" b="1" kern="1200" baseline="0" dirty="0" smtClean="0"/>
            <a:t>?</a:t>
          </a:r>
          <a:endParaRPr lang="en-US" sz="2900" b="1" kern="1200" baseline="0" dirty="0"/>
        </a:p>
      </dsp:txBody>
      <dsp:txXfrm>
        <a:off x="0" y="11654"/>
        <a:ext cx="7239000" cy="111969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348295-074A-4922-A805-203D5A4AFC06}">
      <dsp:nvSpPr>
        <dsp:cNvPr id="0" name=""/>
        <dsp:cNvSpPr/>
      </dsp:nvSpPr>
      <dsp:spPr>
        <a:xfrm>
          <a:off x="0" y="0"/>
          <a:ext cx="5574030" cy="8723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 err="1" smtClean="0">
              <a:solidFill>
                <a:schemeClr val="tx1"/>
              </a:solidFill>
            </a:rPr>
            <a:t>Penyakit</a:t>
          </a:r>
          <a:r>
            <a:rPr lang="en-US" sz="2400" kern="1200" baseline="0" dirty="0" smtClean="0">
              <a:solidFill>
                <a:schemeClr val="tx1"/>
              </a:solidFill>
            </a:rPr>
            <a:t> </a:t>
          </a:r>
          <a:r>
            <a:rPr lang="en-US" sz="2400" kern="1200" baseline="0" dirty="0" err="1" smtClean="0">
              <a:solidFill>
                <a:schemeClr val="tx1"/>
              </a:solidFill>
            </a:rPr>
            <a:t>saluran</a:t>
          </a:r>
          <a:r>
            <a:rPr lang="en-US" sz="2400" kern="1200" baseline="0" dirty="0" smtClean="0">
              <a:solidFill>
                <a:schemeClr val="tx1"/>
              </a:solidFill>
            </a:rPr>
            <a:t> </a:t>
          </a:r>
          <a:r>
            <a:rPr lang="en-US" sz="2400" kern="1200" baseline="0" dirty="0" err="1" smtClean="0">
              <a:solidFill>
                <a:schemeClr val="tx1"/>
              </a:solidFill>
            </a:rPr>
            <a:t>pernafasan</a:t>
          </a:r>
          <a:r>
            <a:rPr lang="en-US" sz="2400" kern="1200" baseline="0" dirty="0" smtClean="0">
              <a:solidFill>
                <a:schemeClr val="tx1"/>
              </a:solidFill>
            </a:rPr>
            <a:t>: </a:t>
          </a:r>
          <a:r>
            <a:rPr lang="en-US" sz="2400" kern="1200" baseline="0" dirty="0" err="1" smtClean="0">
              <a:solidFill>
                <a:schemeClr val="tx1"/>
              </a:solidFill>
            </a:rPr>
            <a:t>lebih</a:t>
          </a:r>
          <a:r>
            <a:rPr lang="en-US" sz="2400" kern="1200" baseline="0" dirty="0" smtClean="0">
              <a:solidFill>
                <a:schemeClr val="tx1"/>
              </a:solidFill>
            </a:rPr>
            <a:t> 10-20 kali </a:t>
          </a:r>
          <a:r>
            <a:rPr lang="en-US" sz="2400" kern="1200" baseline="0" dirty="0" err="1" smtClean="0">
              <a:solidFill>
                <a:schemeClr val="tx1"/>
              </a:solidFill>
            </a:rPr>
            <a:t>ganda</a:t>
          </a:r>
          <a:r>
            <a:rPr lang="en-US" sz="2400" kern="1200" baseline="0" dirty="0" smtClean="0">
              <a:solidFill>
                <a:schemeClr val="tx1"/>
              </a:solidFill>
            </a:rPr>
            <a:t>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0" y="0"/>
        <a:ext cx="4581745" cy="872337"/>
      </dsp:txXfrm>
    </dsp:sp>
    <dsp:sp modelId="{C16057AC-025E-4F9B-81C7-8FC7310343D4}">
      <dsp:nvSpPr>
        <dsp:cNvPr id="0" name=""/>
        <dsp:cNvSpPr/>
      </dsp:nvSpPr>
      <dsp:spPr>
        <a:xfrm>
          <a:off x="416242" y="993495"/>
          <a:ext cx="5574030" cy="872337"/>
        </a:xfrm>
        <a:prstGeom prst="roundRect">
          <a:avLst>
            <a:gd name="adj" fmla="val 10000"/>
          </a:avLst>
        </a:prstGeom>
        <a:solidFill>
          <a:schemeClr val="accent2">
            <a:hueOff val="-4051890"/>
            <a:satOff val="8333"/>
            <a:lumOff val="-637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-4051890"/>
              <a:satOff val="8333"/>
              <a:lumOff val="-637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 err="1" smtClean="0">
              <a:solidFill>
                <a:schemeClr val="tx1"/>
              </a:solidFill>
            </a:rPr>
            <a:t>Barah</a:t>
          </a:r>
          <a:r>
            <a:rPr lang="en-US" sz="2400" kern="1200" baseline="0" dirty="0" smtClean="0">
              <a:solidFill>
                <a:schemeClr val="tx1"/>
              </a:solidFill>
            </a:rPr>
            <a:t> </a:t>
          </a:r>
          <a:r>
            <a:rPr lang="en-US" sz="2400" kern="1200" baseline="0" dirty="0" err="1" smtClean="0">
              <a:solidFill>
                <a:schemeClr val="tx1"/>
              </a:solidFill>
            </a:rPr>
            <a:t>paru-paru</a:t>
          </a:r>
          <a:r>
            <a:rPr lang="en-US" sz="2400" kern="1200" baseline="0" dirty="0" smtClean="0">
              <a:solidFill>
                <a:schemeClr val="tx1"/>
              </a:solidFill>
            </a:rPr>
            <a:t>: </a:t>
          </a:r>
          <a:r>
            <a:rPr lang="en-US" sz="2400" kern="1200" baseline="0" dirty="0" err="1" smtClean="0">
              <a:solidFill>
                <a:schemeClr val="tx1"/>
              </a:solidFill>
            </a:rPr>
            <a:t>lebih</a:t>
          </a:r>
          <a:r>
            <a:rPr lang="en-US" sz="2400" kern="1200" baseline="0" dirty="0" smtClean="0">
              <a:solidFill>
                <a:schemeClr val="tx1"/>
              </a:solidFill>
            </a:rPr>
            <a:t> 10-15 kali </a:t>
          </a:r>
          <a:r>
            <a:rPr lang="en-US" sz="2400" kern="1200" baseline="0" dirty="0" err="1" smtClean="0">
              <a:solidFill>
                <a:schemeClr val="tx1"/>
              </a:solidFill>
            </a:rPr>
            <a:t>ganda</a:t>
          </a:r>
          <a:r>
            <a:rPr lang="en-US" sz="2400" kern="1200" baseline="0" dirty="0" smtClean="0">
              <a:solidFill>
                <a:schemeClr val="tx1"/>
              </a:solidFill>
            </a:rPr>
            <a:t>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16242" y="993495"/>
        <a:ext cx="4590768" cy="872337"/>
      </dsp:txXfrm>
    </dsp:sp>
    <dsp:sp modelId="{8A8AF004-9F3A-4C08-86D3-B0960AABEC27}">
      <dsp:nvSpPr>
        <dsp:cNvPr id="0" name=""/>
        <dsp:cNvSpPr/>
      </dsp:nvSpPr>
      <dsp:spPr>
        <a:xfrm>
          <a:off x="832485" y="1986991"/>
          <a:ext cx="5574030" cy="872337"/>
        </a:xfrm>
        <a:prstGeom prst="roundRect">
          <a:avLst>
            <a:gd name="adj" fmla="val 10000"/>
          </a:avLst>
        </a:prstGeom>
        <a:solidFill>
          <a:schemeClr val="accent2">
            <a:hueOff val="-8103780"/>
            <a:satOff val="16667"/>
            <a:lumOff val="-1274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-8103780"/>
              <a:satOff val="16667"/>
              <a:lumOff val="-1274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 err="1" smtClean="0">
              <a:solidFill>
                <a:schemeClr val="tx1"/>
              </a:solidFill>
            </a:rPr>
            <a:t>Barah</a:t>
          </a:r>
          <a:r>
            <a:rPr lang="en-US" sz="2400" kern="1200" baseline="0" dirty="0" smtClean="0">
              <a:solidFill>
                <a:schemeClr val="tx1"/>
              </a:solidFill>
            </a:rPr>
            <a:t> </a:t>
          </a:r>
          <a:r>
            <a:rPr lang="en-US" sz="2400" kern="1200" baseline="0" dirty="0" err="1" smtClean="0">
              <a:solidFill>
                <a:schemeClr val="tx1"/>
              </a:solidFill>
            </a:rPr>
            <a:t>payudara</a:t>
          </a:r>
          <a:r>
            <a:rPr lang="en-US" sz="2400" kern="1200" baseline="0" dirty="0" smtClean="0">
              <a:solidFill>
                <a:schemeClr val="tx1"/>
              </a:solidFill>
            </a:rPr>
            <a:t>: </a:t>
          </a:r>
          <a:r>
            <a:rPr lang="en-US" sz="2400" kern="1200" baseline="0" dirty="0" err="1" smtClean="0">
              <a:solidFill>
                <a:schemeClr val="tx1"/>
              </a:solidFill>
            </a:rPr>
            <a:t>lebih</a:t>
          </a:r>
          <a:r>
            <a:rPr lang="en-US" sz="2400" kern="1200" baseline="0" dirty="0" smtClean="0">
              <a:solidFill>
                <a:schemeClr val="tx1"/>
              </a:solidFill>
            </a:rPr>
            <a:t> 11 kali </a:t>
          </a:r>
          <a:r>
            <a:rPr lang="en-US" sz="2400" kern="1200" baseline="0" dirty="0" err="1" smtClean="0">
              <a:solidFill>
                <a:schemeClr val="tx1"/>
              </a:solidFill>
            </a:rPr>
            <a:t>ganda</a:t>
          </a:r>
          <a:r>
            <a:rPr lang="en-US" sz="2400" kern="1200" baseline="0" dirty="0" smtClean="0">
              <a:solidFill>
                <a:schemeClr val="tx1"/>
              </a:solidFill>
            </a:rPr>
            <a:t>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832485" y="1986991"/>
        <a:ext cx="4590768" cy="872337"/>
      </dsp:txXfrm>
    </dsp:sp>
    <dsp:sp modelId="{2F7A3113-592E-4BB5-B445-41DE7C316A01}">
      <dsp:nvSpPr>
        <dsp:cNvPr id="0" name=""/>
        <dsp:cNvSpPr/>
      </dsp:nvSpPr>
      <dsp:spPr>
        <a:xfrm>
          <a:off x="1248727" y="2980486"/>
          <a:ext cx="5574030" cy="872337"/>
        </a:xfrm>
        <a:prstGeom prst="roundRect">
          <a:avLst>
            <a:gd name="adj" fmla="val 10000"/>
          </a:avLst>
        </a:prstGeom>
        <a:solidFill>
          <a:schemeClr val="accent2">
            <a:hueOff val="-12155671"/>
            <a:satOff val="25001"/>
            <a:lumOff val="-1912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-12155671"/>
              <a:satOff val="25001"/>
              <a:lumOff val="-1912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 err="1" smtClean="0">
              <a:solidFill>
                <a:schemeClr val="tx1"/>
              </a:solidFill>
            </a:rPr>
            <a:t>Barah</a:t>
          </a:r>
          <a:r>
            <a:rPr lang="en-US" sz="2400" kern="1200" baseline="0" dirty="0" smtClean="0">
              <a:solidFill>
                <a:schemeClr val="tx1"/>
              </a:solidFill>
            </a:rPr>
            <a:t> </a:t>
          </a:r>
          <a:r>
            <a:rPr lang="en-US" sz="2400" kern="1200" baseline="0" dirty="0" err="1" smtClean="0">
              <a:solidFill>
                <a:schemeClr val="tx1"/>
              </a:solidFill>
            </a:rPr>
            <a:t>hidung</a:t>
          </a:r>
          <a:r>
            <a:rPr lang="en-US" sz="2400" kern="1200" baseline="0" dirty="0" smtClean="0">
              <a:solidFill>
                <a:schemeClr val="tx1"/>
              </a:solidFill>
            </a:rPr>
            <a:t> </a:t>
          </a:r>
          <a:r>
            <a:rPr lang="en-US" sz="2400" kern="1200" baseline="0" dirty="0" err="1" smtClean="0">
              <a:solidFill>
                <a:schemeClr val="tx1"/>
              </a:solidFill>
            </a:rPr>
            <a:t>dan</a:t>
          </a:r>
          <a:r>
            <a:rPr lang="en-US" sz="2400" kern="1200" baseline="0" dirty="0" smtClean="0">
              <a:solidFill>
                <a:schemeClr val="tx1"/>
              </a:solidFill>
            </a:rPr>
            <a:t> </a:t>
          </a:r>
          <a:r>
            <a:rPr lang="en-US" sz="2400" kern="1200" baseline="0" dirty="0" err="1" smtClean="0">
              <a:solidFill>
                <a:schemeClr val="tx1"/>
              </a:solidFill>
            </a:rPr>
            <a:t>tekak</a:t>
          </a:r>
          <a:r>
            <a:rPr lang="en-US" sz="2400" kern="1200" baseline="0" dirty="0" smtClean="0">
              <a:solidFill>
                <a:schemeClr val="tx1"/>
              </a:solidFill>
            </a:rPr>
            <a:t>: </a:t>
          </a:r>
          <a:r>
            <a:rPr lang="en-US" sz="2400" kern="1200" baseline="0" dirty="0" err="1" smtClean="0">
              <a:solidFill>
                <a:schemeClr val="tx1"/>
              </a:solidFill>
            </a:rPr>
            <a:t>lebih</a:t>
          </a:r>
          <a:r>
            <a:rPr lang="en-US" sz="2400" kern="1200" baseline="0" dirty="0" smtClean="0">
              <a:solidFill>
                <a:schemeClr val="tx1"/>
              </a:solidFill>
            </a:rPr>
            <a:t> 5-15 kali </a:t>
          </a:r>
          <a:r>
            <a:rPr lang="en-US" sz="2400" kern="1200" baseline="0" dirty="0" err="1" smtClean="0">
              <a:solidFill>
                <a:schemeClr val="tx1"/>
              </a:solidFill>
            </a:rPr>
            <a:t>ganda</a:t>
          </a:r>
          <a:r>
            <a:rPr lang="en-US" sz="2400" kern="1200" baseline="0" dirty="0" smtClean="0">
              <a:solidFill>
                <a:schemeClr val="tx1"/>
              </a:solidFill>
            </a:rPr>
            <a:t>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248727" y="2980486"/>
        <a:ext cx="4590768" cy="872337"/>
      </dsp:txXfrm>
    </dsp:sp>
    <dsp:sp modelId="{7F7FC637-997D-481B-B9AE-CE444A891CCF}">
      <dsp:nvSpPr>
        <dsp:cNvPr id="0" name=""/>
        <dsp:cNvSpPr/>
      </dsp:nvSpPr>
      <dsp:spPr>
        <a:xfrm>
          <a:off x="1664970" y="3973982"/>
          <a:ext cx="5574030" cy="872337"/>
        </a:xfrm>
        <a:prstGeom prst="roundRect">
          <a:avLst>
            <a:gd name="adj" fmla="val 10000"/>
          </a:avLst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-16207560"/>
              <a:satOff val="33334"/>
              <a:lumOff val="-2549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 err="1" smtClean="0">
              <a:solidFill>
                <a:schemeClr val="tx1"/>
              </a:solidFill>
            </a:rPr>
            <a:t>Barah</a:t>
          </a:r>
          <a:r>
            <a:rPr lang="en-US" sz="2400" kern="1200" baseline="0" dirty="0" smtClean="0">
              <a:solidFill>
                <a:schemeClr val="tx1"/>
              </a:solidFill>
            </a:rPr>
            <a:t> </a:t>
          </a:r>
          <a:r>
            <a:rPr lang="en-US" sz="2400" kern="1200" baseline="0" dirty="0" err="1" smtClean="0">
              <a:solidFill>
                <a:schemeClr val="tx1"/>
              </a:solidFill>
            </a:rPr>
            <a:t>mulut</a:t>
          </a:r>
          <a:r>
            <a:rPr lang="en-US" sz="2400" kern="1200" baseline="0" dirty="0" smtClean="0">
              <a:solidFill>
                <a:schemeClr val="tx1"/>
              </a:solidFill>
            </a:rPr>
            <a:t>: </a:t>
          </a:r>
          <a:r>
            <a:rPr lang="en-US" sz="2400" kern="1200" baseline="0" dirty="0" err="1" smtClean="0">
              <a:solidFill>
                <a:schemeClr val="tx1"/>
              </a:solidFill>
            </a:rPr>
            <a:t>lebih</a:t>
          </a:r>
          <a:r>
            <a:rPr lang="en-US" sz="2400" kern="1200" baseline="0" dirty="0" smtClean="0">
              <a:solidFill>
                <a:schemeClr val="tx1"/>
              </a:solidFill>
            </a:rPr>
            <a:t> 3-15 kali </a:t>
          </a:r>
          <a:r>
            <a:rPr lang="en-US" sz="2400" kern="1200" baseline="0" dirty="0" err="1" smtClean="0">
              <a:solidFill>
                <a:schemeClr val="tx1"/>
              </a:solidFill>
            </a:rPr>
            <a:t>ganda</a:t>
          </a:r>
          <a:r>
            <a:rPr lang="en-US" sz="2400" kern="1200" baseline="0" dirty="0" smtClean="0">
              <a:solidFill>
                <a:schemeClr val="tx1"/>
              </a:solidFill>
            </a:rPr>
            <a:t>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664970" y="3973982"/>
        <a:ext cx="4590768" cy="872337"/>
      </dsp:txXfrm>
    </dsp:sp>
    <dsp:sp modelId="{63E72378-6B5F-438F-9366-9E7820863EBE}">
      <dsp:nvSpPr>
        <dsp:cNvPr id="0" name=""/>
        <dsp:cNvSpPr/>
      </dsp:nvSpPr>
      <dsp:spPr>
        <a:xfrm>
          <a:off x="5007010" y="637291"/>
          <a:ext cx="567019" cy="56701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007010" y="637291"/>
        <a:ext cx="567019" cy="567019"/>
      </dsp:txXfrm>
    </dsp:sp>
    <dsp:sp modelId="{8FCF4E63-1477-46B8-B704-9B5BA63A4C9F}">
      <dsp:nvSpPr>
        <dsp:cNvPr id="0" name=""/>
        <dsp:cNvSpPr/>
      </dsp:nvSpPr>
      <dsp:spPr>
        <a:xfrm>
          <a:off x="5423253" y="1630786"/>
          <a:ext cx="567019" cy="56701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519496"/>
            <a:satOff val="10182"/>
            <a:lumOff val="3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423253" y="1630786"/>
        <a:ext cx="567019" cy="567019"/>
      </dsp:txXfrm>
    </dsp:sp>
    <dsp:sp modelId="{763B7C2E-9566-4614-A5D7-0476EA5112B7}">
      <dsp:nvSpPr>
        <dsp:cNvPr id="0" name=""/>
        <dsp:cNvSpPr/>
      </dsp:nvSpPr>
      <dsp:spPr>
        <a:xfrm>
          <a:off x="5839495" y="2609743"/>
          <a:ext cx="567019" cy="56701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1038991"/>
            <a:satOff val="20365"/>
            <a:lumOff val="7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839495" y="2609743"/>
        <a:ext cx="567019" cy="567019"/>
      </dsp:txXfrm>
    </dsp:sp>
    <dsp:sp modelId="{538D78BF-43DE-4C11-AA27-E1007AFFB35C}">
      <dsp:nvSpPr>
        <dsp:cNvPr id="0" name=""/>
        <dsp:cNvSpPr/>
      </dsp:nvSpPr>
      <dsp:spPr>
        <a:xfrm>
          <a:off x="6255738" y="3612931"/>
          <a:ext cx="567019" cy="56701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6558486"/>
            <a:satOff val="30547"/>
            <a:lumOff val="116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255738" y="3612931"/>
        <a:ext cx="567019" cy="567019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90066B-9A50-42DC-9F67-73B675F4B536}">
      <dsp:nvSpPr>
        <dsp:cNvPr id="0" name=""/>
        <dsp:cNvSpPr/>
      </dsp:nvSpPr>
      <dsp:spPr>
        <a:xfrm>
          <a:off x="0" y="11654"/>
          <a:ext cx="7239000" cy="1119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baseline="0" dirty="0" err="1" smtClean="0"/>
            <a:t>Apakah</a:t>
          </a:r>
          <a:r>
            <a:rPr lang="en-US" sz="2900" b="1" kern="1200" baseline="0" dirty="0" smtClean="0"/>
            <a:t> </a:t>
          </a:r>
          <a:r>
            <a:rPr lang="en-US" sz="2900" b="1" kern="1200" baseline="0" dirty="0" err="1" smtClean="0"/>
            <a:t>penyakit</a:t>
          </a:r>
          <a:r>
            <a:rPr lang="en-US" sz="2900" b="1" kern="1200" baseline="0" dirty="0" smtClean="0"/>
            <a:t> yang </a:t>
          </a:r>
          <a:r>
            <a:rPr lang="en-US" sz="2900" b="1" kern="1200" baseline="0" dirty="0" err="1" smtClean="0"/>
            <a:t>membawa</a:t>
          </a:r>
          <a:r>
            <a:rPr lang="en-US" sz="2900" b="1" kern="1200" baseline="0" dirty="0" smtClean="0"/>
            <a:t> </a:t>
          </a:r>
          <a:r>
            <a:rPr lang="en-US" sz="2900" b="1" kern="1200" baseline="0" dirty="0" err="1" smtClean="0"/>
            <a:t>maut</a:t>
          </a:r>
          <a:r>
            <a:rPr lang="en-US" sz="2900" b="1" kern="1200" baseline="0" dirty="0" smtClean="0"/>
            <a:t> </a:t>
          </a:r>
          <a:r>
            <a:rPr lang="en-US" sz="2900" b="1" kern="1200" baseline="0" dirty="0" err="1" smtClean="0"/>
            <a:t>dan</a:t>
          </a:r>
          <a:r>
            <a:rPr lang="en-US" sz="2900" b="1" kern="1200" baseline="0" dirty="0" smtClean="0"/>
            <a:t> </a:t>
          </a:r>
          <a:r>
            <a:rPr lang="en-US" sz="2900" b="1" kern="1200" baseline="0" dirty="0" err="1" smtClean="0"/>
            <a:t>dikaitkan</a:t>
          </a:r>
          <a:r>
            <a:rPr lang="en-US" sz="2900" b="1" kern="1200" baseline="0" dirty="0" smtClean="0"/>
            <a:t> </a:t>
          </a:r>
          <a:r>
            <a:rPr lang="en-US" sz="2900" b="1" kern="1200" baseline="0" dirty="0" err="1" smtClean="0"/>
            <a:t>dengan</a:t>
          </a:r>
          <a:r>
            <a:rPr lang="en-US" sz="2900" b="1" kern="1200" baseline="0" dirty="0" smtClean="0"/>
            <a:t> </a:t>
          </a:r>
          <a:r>
            <a:rPr lang="en-US" sz="2900" b="1" kern="1200" baseline="0" dirty="0" err="1" smtClean="0"/>
            <a:t>tabiat</a:t>
          </a:r>
          <a:r>
            <a:rPr lang="en-US" sz="2900" b="1" kern="1200" baseline="0" dirty="0" smtClean="0"/>
            <a:t> </a:t>
          </a:r>
          <a:r>
            <a:rPr lang="en-US" sz="2900" b="1" kern="1200" baseline="0" dirty="0" err="1" smtClean="0"/>
            <a:t>merokok</a:t>
          </a:r>
          <a:r>
            <a:rPr lang="en-US" sz="2900" b="1" kern="1200" baseline="0" dirty="0" smtClean="0"/>
            <a:t>?</a:t>
          </a:r>
          <a:endParaRPr lang="en-US" sz="2900" b="1" kern="1200" baseline="0" dirty="0"/>
        </a:p>
      </dsp:txBody>
      <dsp:txXfrm>
        <a:off x="0" y="11654"/>
        <a:ext cx="7239000" cy="11196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30D5AE-C27D-4E71-9B8C-480C93DD2450}">
      <dsp:nvSpPr>
        <dsp:cNvPr id="0" name=""/>
        <dsp:cNvSpPr/>
      </dsp:nvSpPr>
      <dsp:spPr>
        <a:xfrm>
          <a:off x="0" y="0"/>
          <a:ext cx="1101248" cy="110124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82958-9802-492B-9848-48040F5B1E85}">
      <dsp:nvSpPr>
        <dsp:cNvPr id="0" name=""/>
        <dsp:cNvSpPr/>
      </dsp:nvSpPr>
      <dsp:spPr>
        <a:xfrm>
          <a:off x="550624" y="0"/>
          <a:ext cx="4564154" cy="11012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baseline="0" dirty="0" smtClean="0"/>
            <a:t>KLINIK PELAJAR</a:t>
          </a:r>
          <a:endParaRPr lang="en-US" sz="4700" kern="1200" baseline="0" dirty="0"/>
        </a:p>
      </dsp:txBody>
      <dsp:txXfrm>
        <a:off x="550624" y="0"/>
        <a:ext cx="4564154" cy="1101248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4DE8BB-5BA8-41A1-894E-D867A84DEF38}">
      <dsp:nvSpPr>
        <dsp:cNvPr id="0" name=""/>
        <dsp:cNvSpPr/>
      </dsp:nvSpPr>
      <dsp:spPr>
        <a:xfrm>
          <a:off x="2291168" y="1553311"/>
          <a:ext cx="4953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5385" y="45720"/>
              </a:lnTo>
            </a:path>
          </a:pathLst>
        </a:custGeom>
        <a:noFill/>
        <a:ln w="1143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25711" y="1596401"/>
        <a:ext cx="26299" cy="5259"/>
      </dsp:txXfrm>
    </dsp:sp>
    <dsp:sp modelId="{9218B996-EC52-4C39-9926-84C9954A1E33}">
      <dsp:nvSpPr>
        <dsp:cNvPr id="0" name=""/>
        <dsp:cNvSpPr/>
      </dsp:nvSpPr>
      <dsp:spPr>
        <a:xfrm>
          <a:off x="6075" y="912963"/>
          <a:ext cx="2286892" cy="137213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baseline="0" dirty="0" err="1" smtClean="0">
              <a:solidFill>
                <a:schemeClr val="tx1"/>
              </a:solidFill>
            </a:rPr>
            <a:t>Barah</a:t>
          </a:r>
          <a:r>
            <a:rPr lang="en-US" sz="2100" kern="1200" baseline="0" dirty="0" smtClean="0">
              <a:solidFill>
                <a:schemeClr val="tx1"/>
              </a:solidFill>
            </a:rPr>
            <a:t> </a:t>
          </a:r>
          <a:r>
            <a:rPr lang="en-US" sz="2100" kern="1200" baseline="0" dirty="0" err="1" smtClean="0">
              <a:solidFill>
                <a:schemeClr val="tx1"/>
              </a:solidFill>
            </a:rPr>
            <a:t>saluran</a:t>
          </a:r>
          <a:r>
            <a:rPr lang="en-US" sz="2100" kern="1200" baseline="0" dirty="0" smtClean="0">
              <a:solidFill>
                <a:schemeClr val="tx1"/>
              </a:solidFill>
            </a:rPr>
            <a:t> </a:t>
          </a:r>
          <a:r>
            <a:rPr lang="en-US" sz="2100" kern="1200" baseline="0" dirty="0" err="1" smtClean="0">
              <a:solidFill>
                <a:schemeClr val="tx1"/>
              </a:solidFill>
            </a:rPr>
            <a:t>makanan</a:t>
          </a:r>
          <a:r>
            <a:rPr lang="en-US" sz="2100" kern="1200" baseline="0" dirty="0" smtClean="0">
              <a:solidFill>
                <a:schemeClr val="tx1"/>
              </a:solidFill>
            </a:rPr>
            <a:t> : </a:t>
          </a:r>
          <a:r>
            <a:rPr lang="en-US" sz="2100" kern="1200" baseline="0" dirty="0" err="1" smtClean="0">
              <a:solidFill>
                <a:schemeClr val="tx1"/>
              </a:solidFill>
            </a:rPr>
            <a:t>lebih</a:t>
          </a:r>
          <a:r>
            <a:rPr lang="en-US" sz="2100" kern="1200" baseline="0" dirty="0" smtClean="0">
              <a:solidFill>
                <a:schemeClr val="tx1"/>
              </a:solidFill>
            </a:rPr>
            <a:t> 4-5 kali </a:t>
          </a:r>
          <a:r>
            <a:rPr lang="en-US" sz="2100" kern="1200" baseline="0" dirty="0" err="1" smtClean="0">
              <a:solidFill>
                <a:schemeClr val="tx1"/>
              </a:solidFill>
            </a:rPr>
            <a:t>ganda</a:t>
          </a:r>
          <a:r>
            <a:rPr lang="en-US" sz="2100" kern="1200" baseline="0" dirty="0" smtClean="0">
              <a:solidFill>
                <a:schemeClr val="tx1"/>
              </a:solidFill>
            </a:rPr>
            <a:t> 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6075" y="912963"/>
        <a:ext cx="2286892" cy="1372135"/>
      </dsp:txXfrm>
    </dsp:sp>
    <dsp:sp modelId="{4F32E32C-10D5-4D71-8EFA-244302D3D3C9}">
      <dsp:nvSpPr>
        <dsp:cNvPr id="0" name=""/>
        <dsp:cNvSpPr/>
      </dsp:nvSpPr>
      <dsp:spPr>
        <a:xfrm>
          <a:off x="5104046" y="1553311"/>
          <a:ext cx="4953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5385" y="45720"/>
              </a:lnTo>
            </a:path>
          </a:pathLst>
        </a:custGeom>
        <a:noFill/>
        <a:ln w="11430" cap="flat" cmpd="sng" algn="ctr">
          <a:solidFill>
            <a:schemeClr val="accent5">
              <a:hueOff val="-6018599"/>
              <a:satOff val="14820"/>
              <a:lumOff val="-327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38589" y="1596401"/>
        <a:ext cx="26299" cy="5259"/>
      </dsp:txXfrm>
    </dsp:sp>
    <dsp:sp modelId="{61833B5F-2A1C-4A4E-98D1-8EE432462E57}">
      <dsp:nvSpPr>
        <dsp:cNvPr id="0" name=""/>
        <dsp:cNvSpPr/>
      </dsp:nvSpPr>
      <dsp:spPr>
        <a:xfrm>
          <a:off x="2818953" y="912963"/>
          <a:ext cx="2286892" cy="1372135"/>
        </a:xfrm>
        <a:prstGeom prst="rect">
          <a:avLst/>
        </a:prstGeom>
        <a:gradFill rotWithShape="0">
          <a:gsLst>
            <a:gs pos="0">
              <a:schemeClr val="accent5">
                <a:hueOff val="-4513949"/>
                <a:satOff val="11115"/>
                <a:lumOff val="-245"/>
                <a:alphaOff val="0"/>
                <a:tint val="74000"/>
              </a:schemeClr>
            </a:gs>
            <a:gs pos="49000">
              <a:schemeClr val="accent5">
                <a:hueOff val="-4513949"/>
                <a:satOff val="11115"/>
                <a:lumOff val="-245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hueOff val="-4513949"/>
                <a:satOff val="11115"/>
                <a:lumOff val="-245"/>
                <a:alphaOff val="0"/>
                <a:shade val="55000"/>
                <a:satMod val="150000"/>
              </a:schemeClr>
            </a:gs>
            <a:gs pos="92000">
              <a:schemeClr val="accent5">
                <a:hueOff val="-4513949"/>
                <a:satOff val="11115"/>
                <a:lumOff val="-245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hueOff val="-4513949"/>
                <a:satOff val="11115"/>
                <a:lumOff val="-245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-4513949"/>
              <a:satOff val="11115"/>
              <a:lumOff val="-245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baseline="0" dirty="0" err="1" smtClean="0">
              <a:solidFill>
                <a:schemeClr val="tx1"/>
              </a:solidFill>
            </a:rPr>
            <a:t>Sakit</a:t>
          </a:r>
          <a:r>
            <a:rPr lang="en-US" sz="2100" kern="1200" baseline="0" dirty="0" smtClean="0">
              <a:solidFill>
                <a:schemeClr val="tx1"/>
              </a:solidFill>
            </a:rPr>
            <a:t> </a:t>
          </a:r>
          <a:r>
            <a:rPr lang="en-US" sz="2100" kern="1200" baseline="0" dirty="0" err="1" smtClean="0">
              <a:solidFill>
                <a:schemeClr val="tx1"/>
              </a:solidFill>
            </a:rPr>
            <a:t>Jantung</a:t>
          </a:r>
          <a:r>
            <a:rPr lang="en-US" sz="2100" kern="1200" baseline="0" dirty="0" smtClean="0">
              <a:solidFill>
                <a:schemeClr val="tx1"/>
              </a:solidFill>
            </a:rPr>
            <a:t>: </a:t>
          </a:r>
          <a:r>
            <a:rPr lang="en-US" sz="2100" kern="1200" baseline="0" dirty="0" err="1" smtClean="0">
              <a:solidFill>
                <a:schemeClr val="tx1"/>
              </a:solidFill>
            </a:rPr>
            <a:t>lebih</a:t>
          </a:r>
          <a:r>
            <a:rPr lang="en-US" sz="2100" kern="1200" baseline="0" dirty="0" smtClean="0">
              <a:solidFill>
                <a:schemeClr val="tx1"/>
              </a:solidFill>
            </a:rPr>
            <a:t> 1.5-3 kali </a:t>
          </a:r>
          <a:r>
            <a:rPr lang="en-US" sz="2100" kern="1200" baseline="0" dirty="0" err="1" smtClean="0">
              <a:solidFill>
                <a:schemeClr val="tx1"/>
              </a:solidFill>
            </a:rPr>
            <a:t>ganda</a:t>
          </a:r>
          <a:r>
            <a:rPr lang="en-US" sz="2100" kern="1200" baseline="0" dirty="0" smtClean="0">
              <a:solidFill>
                <a:schemeClr val="tx1"/>
              </a:solidFill>
            </a:rPr>
            <a:t> 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818953" y="912963"/>
        <a:ext cx="2286892" cy="1372135"/>
      </dsp:txXfrm>
    </dsp:sp>
    <dsp:sp modelId="{5AAE976C-BAB5-40AD-B6E5-A42F2629B7E4}">
      <dsp:nvSpPr>
        <dsp:cNvPr id="0" name=""/>
        <dsp:cNvSpPr/>
      </dsp:nvSpPr>
      <dsp:spPr>
        <a:xfrm>
          <a:off x="1149521" y="2283299"/>
          <a:ext cx="5625756" cy="495385"/>
        </a:xfrm>
        <a:custGeom>
          <a:avLst/>
          <a:gdLst/>
          <a:ahLst/>
          <a:cxnLst/>
          <a:rect l="0" t="0" r="0" b="0"/>
          <a:pathLst>
            <a:path>
              <a:moveTo>
                <a:pt x="5625756" y="0"/>
              </a:moveTo>
              <a:lnTo>
                <a:pt x="5625756" y="264792"/>
              </a:lnTo>
              <a:lnTo>
                <a:pt x="0" y="264792"/>
              </a:lnTo>
              <a:lnTo>
                <a:pt x="0" y="495385"/>
              </a:lnTo>
            </a:path>
          </a:pathLst>
        </a:custGeom>
        <a:noFill/>
        <a:ln w="11430" cap="flat" cmpd="sng" algn="ctr">
          <a:solidFill>
            <a:schemeClr val="accent5">
              <a:hueOff val="-12037199"/>
              <a:satOff val="29639"/>
              <a:lumOff val="-65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21142" y="2528362"/>
        <a:ext cx="282514" cy="5259"/>
      </dsp:txXfrm>
    </dsp:sp>
    <dsp:sp modelId="{5507B824-C9D8-40D8-9E43-ADCDFD1C788A}">
      <dsp:nvSpPr>
        <dsp:cNvPr id="0" name=""/>
        <dsp:cNvSpPr/>
      </dsp:nvSpPr>
      <dsp:spPr>
        <a:xfrm>
          <a:off x="5631831" y="912963"/>
          <a:ext cx="2286892" cy="1372135"/>
        </a:xfrm>
        <a:prstGeom prst="rect">
          <a:avLst/>
        </a:prstGeom>
        <a:gradFill rotWithShape="0">
          <a:gsLst>
            <a:gs pos="0">
              <a:schemeClr val="accent5">
                <a:hueOff val="-9027899"/>
                <a:satOff val="22229"/>
                <a:lumOff val="-490"/>
                <a:alphaOff val="0"/>
                <a:tint val="74000"/>
              </a:schemeClr>
            </a:gs>
            <a:gs pos="49000">
              <a:schemeClr val="accent5">
                <a:hueOff val="-9027899"/>
                <a:satOff val="22229"/>
                <a:lumOff val="-49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hueOff val="-9027899"/>
                <a:satOff val="22229"/>
                <a:lumOff val="-490"/>
                <a:alphaOff val="0"/>
                <a:shade val="55000"/>
                <a:satMod val="150000"/>
              </a:schemeClr>
            </a:gs>
            <a:gs pos="92000">
              <a:schemeClr val="accent5">
                <a:hueOff val="-9027899"/>
                <a:satOff val="22229"/>
                <a:lumOff val="-49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hueOff val="-9027899"/>
                <a:satOff val="22229"/>
                <a:lumOff val="-49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-9027899"/>
              <a:satOff val="22229"/>
              <a:lumOff val="-49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baseline="0" dirty="0" err="1" smtClean="0">
              <a:solidFill>
                <a:schemeClr val="tx1"/>
              </a:solidFill>
            </a:rPr>
            <a:t>Barah</a:t>
          </a:r>
          <a:r>
            <a:rPr lang="en-US" sz="2100" kern="1200" baseline="0" dirty="0" smtClean="0">
              <a:solidFill>
                <a:schemeClr val="tx1"/>
              </a:solidFill>
            </a:rPr>
            <a:t> </a:t>
          </a:r>
          <a:r>
            <a:rPr lang="en-US" sz="2100" kern="1200" baseline="0" dirty="0" err="1" smtClean="0">
              <a:solidFill>
                <a:schemeClr val="tx1"/>
              </a:solidFill>
            </a:rPr>
            <a:t>Buah</a:t>
          </a:r>
          <a:r>
            <a:rPr lang="en-US" sz="2100" kern="1200" baseline="0" dirty="0" smtClean="0">
              <a:solidFill>
                <a:schemeClr val="tx1"/>
              </a:solidFill>
            </a:rPr>
            <a:t> </a:t>
          </a:r>
          <a:r>
            <a:rPr lang="en-US" sz="2100" kern="1200" baseline="0" dirty="0" err="1" smtClean="0">
              <a:solidFill>
                <a:schemeClr val="tx1"/>
              </a:solidFill>
            </a:rPr>
            <a:t>Pinggang</a:t>
          </a:r>
          <a:r>
            <a:rPr lang="en-US" sz="2100" kern="1200" baseline="0" dirty="0" smtClean="0">
              <a:solidFill>
                <a:schemeClr val="tx1"/>
              </a:solidFill>
            </a:rPr>
            <a:t>: </a:t>
          </a:r>
          <a:r>
            <a:rPr lang="en-US" sz="2100" kern="1200" baseline="0" dirty="0" err="1" smtClean="0">
              <a:solidFill>
                <a:schemeClr val="tx1"/>
              </a:solidFill>
            </a:rPr>
            <a:t>lebih</a:t>
          </a:r>
          <a:r>
            <a:rPr lang="en-US" sz="2100" kern="1200" baseline="0" dirty="0" smtClean="0">
              <a:solidFill>
                <a:schemeClr val="tx1"/>
              </a:solidFill>
            </a:rPr>
            <a:t> 1.5-3 kali </a:t>
          </a:r>
          <a:r>
            <a:rPr lang="en-US" sz="2100" kern="1200" baseline="0" dirty="0" err="1" smtClean="0">
              <a:solidFill>
                <a:schemeClr val="tx1"/>
              </a:solidFill>
            </a:rPr>
            <a:t>ganda</a:t>
          </a:r>
          <a:r>
            <a:rPr lang="en-US" sz="2100" kern="1200" baseline="0" dirty="0" smtClean="0">
              <a:solidFill>
                <a:schemeClr val="tx1"/>
              </a:solidFill>
            </a:rPr>
            <a:t> 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5631831" y="912963"/>
        <a:ext cx="2286892" cy="1372135"/>
      </dsp:txXfrm>
    </dsp:sp>
    <dsp:sp modelId="{011973B0-B83B-4B72-8CED-51D88C5289AA}">
      <dsp:nvSpPr>
        <dsp:cNvPr id="0" name=""/>
        <dsp:cNvSpPr/>
      </dsp:nvSpPr>
      <dsp:spPr>
        <a:xfrm>
          <a:off x="2291168" y="3451432"/>
          <a:ext cx="4953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5385" y="45720"/>
              </a:lnTo>
            </a:path>
          </a:pathLst>
        </a:custGeom>
        <a:noFill/>
        <a:ln w="11430" cap="flat" cmpd="sng" algn="ctr">
          <a:solidFill>
            <a:schemeClr val="accent5">
              <a:hueOff val="-18055798"/>
              <a:satOff val="44459"/>
              <a:lumOff val="-98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25711" y="3494522"/>
        <a:ext cx="26299" cy="5259"/>
      </dsp:txXfrm>
    </dsp:sp>
    <dsp:sp modelId="{E308BDEF-FC84-43BD-B108-D21A9B24BCBD}">
      <dsp:nvSpPr>
        <dsp:cNvPr id="0" name=""/>
        <dsp:cNvSpPr/>
      </dsp:nvSpPr>
      <dsp:spPr>
        <a:xfrm>
          <a:off x="6075" y="2811084"/>
          <a:ext cx="2286892" cy="1372135"/>
        </a:xfrm>
        <a:prstGeom prst="rect">
          <a:avLst/>
        </a:prstGeom>
        <a:gradFill rotWithShape="0">
          <a:gsLst>
            <a:gs pos="0">
              <a:schemeClr val="accent5">
                <a:hueOff val="-13541849"/>
                <a:satOff val="33344"/>
                <a:lumOff val="-735"/>
                <a:alphaOff val="0"/>
                <a:tint val="74000"/>
              </a:schemeClr>
            </a:gs>
            <a:gs pos="49000">
              <a:schemeClr val="accent5">
                <a:hueOff val="-13541849"/>
                <a:satOff val="33344"/>
                <a:lumOff val="-735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hueOff val="-13541849"/>
                <a:satOff val="33344"/>
                <a:lumOff val="-735"/>
                <a:alphaOff val="0"/>
                <a:shade val="55000"/>
                <a:satMod val="150000"/>
              </a:schemeClr>
            </a:gs>
            <a:gs pos="92000">
              <a:schemeClr val="accent5">
                <a:hueOff val="-13541849"/>
                <a:satOff val="33344"/>
                <a:lumOff val="-735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hueOff val="-13541849"/>
                <a:satOff val="33344"/>
                <a:lumOff val="-735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-13541849"/>
              <a:satOff val="33344"/>
              <a:lumOff val="-735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baseline="0" dirty="0" err="1" smtClean="0">
              <a:solidFill>
                <a:schemeClr val="tx1"/>
              </a:solidFill>
            </a:rPr>
            <a:t>Ulser</a:t>
          </a:r>
          <a:r>
            <a:rPr lang="en-US" sz="2100" kern="1200" baseline="0" dirty="0" smtClean="0">
              <a:solidFill>
                <a:schemeClr val="tx1"/>
              </a:solidFill>
            </a:rPr>
            <a:t> </a:t>
          </a:r>
          <a:r>
            <a:rPr lang="en-US" sz="2100" kern="1200" baseline="0" dirty="0" err="1" smtClean="0">
              <a:solidFill>
                <a:schemeClr val="tx1"/>
              </a:solidFill>
            </a:rPr>
            <a:t>Perut</a:t>
          </a:r>
          <a:r>
            <a:rPr lang="en-US" sz="2100" kern="1200" baseline="0" dirty="0" smtClean="0">
              <a:solidFill>
                <a:schemeClr val="tx1"/>
              </a:solidFill>
            </a:rPr>
            <a:t>: </a:t>
          </a:r>
          <a:r>
            <a:rPr lang="en-US" sz="2100" kern="1200" baseline="0" dirty="0" err="1" smtClean="0">
              <a:solidFill>
                <a:schemeClr val="tx1"/>
              </a:solidFill>
            </a:rPr>
            <a:t>lebih</a:t>
          </a:r>
          <a:r>
            <a:rPr lang="en-US" sz="2100" kern="1200" baseline="0" dirty="0" smtClean="0">
              <a:solidFill>
                <a:schemeClr val="tx1"/>
              </a:solidFill>
            </a:rPr>
            <a:t> 2 kali </a:t>
          </a:r>
          <a:r>
            <a:rPr lang="en-US" sz="2100" kern="1200" baseline="0" dirty="0" err="1" smtClean="0">
              <a:solidFill>
                <a:schemeClr val="tx1"/>
              </a:solidFill>
            </a:rPr>
            <a:t>ganda</a:t>
          </a:r>
          <a:r>
            <a:rPr lang="en-US" sz="2100" kern="1200" baseline="0" dirty="0" smtClean="0">
              <a:solidFill>
                <a:schemeClr val="tx1"/>
              </a:solidFill>
            </a:rPr>
            <a:t> 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6075" y="2811084"/>
        <a:ext cx="2286892" cy="1372135"/>
      </dsp:txXfrm>
    </dsp:sp>
    <dsp:sp modelId="{629CFB90-DE08-4A94-BF14-E0EB335E3ED3}">
      <dsp:nvSpPr>
        <dsp:cNvPr id="0" name=""/>
        <dsp:cNvSpPr/>
      </dsp:nvSpPr>
      <dsp:spPr>
        <a:xfrm>
          <a:off x="2818953" y="2811084"/>
          <a:ext cx="2286892" cy="1372135"/>
        </a:xfrm>
        <a:prstGeom prst="rect">
          <a:avLst/>
        </a:prstGeom>
        <a:gradFill rotWithShape="0">
          <a:gsLst>
            <a:gs pos="0">
              <a:schemeClr val="accent5">
                <a:hueOff val="-18055798"/>
                <a:satOff val="44459"/>
                <a:lumOff val="-980"/>
                <a:alphaOff val="0"/>
                <a:tint val="74000"/>
              </a:schemeClr>
            </a:gs>
            <a:gs pos="49000">
              <a:schemeClr val="accent5">
                <a:hueOff val="-18055798"/>
                <a:satOff val="44459"/>
                <a:lumOff val="-98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hueOff val="-18055798"/>
                <a:satOff val="44459"/>
                <a:lumOff val="-980"/>
                <a:alphaOff val="0"/>
                <a:shade val="55000"/>
                <a:satMod val="150000"/>
              </a:schemeClr>
            </a:gs>
            <a:gs pos="92000">
              <a:schemeClr val="accent5">
                <a:hueOff val="-18055798"/>
                <a:satOff val="44459"/>
                <a:lumOff val="-98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hueOff val="-18055798"/>
                <a:satOff val="44459"/>
                <a:lumOff val="-98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-18055798"/>
              <a:satOff val="44459"/>
              <a:lumOff val="-98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baseline="0" dirty="0" err="1" smtClean="0">
              <a:solidFill>
                <a:schemeClr val="tx1"/>
              </a:solidFill>
            </a:rPr>
            <a:t>Angin</a:t>
          </a:r>
          <a:r>
            <a:rPr lang="en-US" sz="2100" kern="1200" baseline="0" dirty="0" smtClean="0">
              <a:solidFill>
                <a:schemeClr val="tx1"/>
              </a:solidFill>
            </a:rPr>
            <a:t> </a:t>
          </a:r>
          <a:r>
            <a:rPr lang="en-US" sz="2100" kern="1200" baseline="0" dirty="0" err="1" smtClean="0">
              <a:solidFill>
                <a:schemeClr val="tx1"/>
              </a:solidFill>
            </a:rPr>
            <a:t>Ahmar</a:t>
          </a:r>
          <a:r>
            <a:rPr lang="en-US" sz="2100" kern="1200" baseline="0" dirty="0" smtClean="0">
              <a:solidFill>
                <a:schemeClr val="tx1"/>
              </a:solidFill>
            </a:rPr>
            <a:t>: </a:t>
          </a:r>
          <a:r>
            <a:rPr lang="en-US" sz="2100" kern="1200" baseline="0" dirty="0" err="1" smtClean="0">
              <a:solidFill>
                <a:schemeClr val="tx1"/>
              </a:solidFill>
            </a:rPr>
            <a:t>lebih</a:t>
          </a:r>
          <a:r>
            <a:rPr lang="en-US" sz="2100" kern="1200" baseline="0" dirty="0" smtClean="0">
              <a:solidFill>
                <a:schemeClr val="tx1"/>
              </a:solidFill>
            </a:rPr>
            <a:t> 2-3 kali </a:t>
          </a:r>
          <a:r>
            <a:rPr lang="en-US" sz="2100" kern="1200" baseline="0" dirty="0" err="1" smtClean="0">
              <a:solidFill>
                <a:schemeClr val="tx1"/>
              </a:solidFill>
            </a:rPr>
            <a:t>ganda</a:t>
          </a:r>
          <a:endParaRPr lang="en-US" sz="2100" kern="1200" baseline="0" dirty="0">
            <a:solidFill>
              <a:schemeClr val="tx1"/>
            </a:solidFill>
          </a:endParaRPr>
        </a:p>
      </dsp:txBody>
      <dsp:txXfrm>
        <a:off x="2818953" y="2811084"/>
        <a:ext cx="2286892" cy="1372135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1C36E7-62A1-4A8B-BAC1-BB8D7596B73C}">
      <dsp:nvSpPr>
        <dsp:cNvPr id="0" name=""/>
        <dsp:cNvSpPr/>
      </dsp:nvSpPr>
      <dsp:spPr>
        <a:xfrm>
          <a:off x="0" y="455"/>
          <a:ext cx="7239000" cy="1065888"/>
        </a:xfrm>
        <a:prstGeom prst="roundRect">
          <a:avLst/>
        </a:prstGeom>
        <a:solidFill>
          <a:srgbClr val="00B05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baseline="0" dirty="0" smtClean="0"/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baseline="0" dirty="0" err="1" smtClean="0"/>
            <a:t>Adakah</a:t>
          </a:r>
          <a:r>
            <a:rPr lang="en-US" sz="2800" b="1" kern="1200" baseline="0" dirty="0" smtClean="0"/>
            <a:t> </a:t>
          </a:r>
          <a:r>
            <a:rPr lang="en-US" sz="2800" b="1" kern="1200" baseline="0" dirty="0" err="1" smtClean="0"/>
            <a:t>perokok</a:t>
          </a:r>
          <a:r>
            <a:rPr lang="en-US" sz="2800" b="1" kern="1200" baseline="0" dirty="0" smtClean="0"/>
            <a:t> </a:t>
          </a:r>
          <a:r>
            <a:rPr lang="en-US" sz="2800" b="1" kern="1200" baseline="0" dirty="0" err="1" smtClean="0"/>
            <a:t>pasif</a:t>
          </a:r>
          <a:r>
            <a:rPr lang="en-US" sz="2800" b="1" kern="1200" baseline="0" dirty="0" smtClean="0"/>
            <a:t> </a:t>
          </a:r>
          <a:r>
            <a:rPr lang="en-US" sz="2800" b="1" kern="1200" baseline="0" dirty="0" err="1" smtClean="0"/>
            <a:t>kurang</a:t>
          </a:r>
          <a:r>
            <a:rPr lang="en-US" sz="2800" b="1" kern="1200" baseline="0" dirty="0" smtClean="0"/>
            <a:t> </a:t>
          </a:r>
          <a:r>
            <a:rPr lang="en-US" sz="2800" b="1" kern="1200" baseline="0" dirty="0" err="1" smtClean="0"/>
            <a:t>bahaya</a:t>
          </a:r>
          <a:r>
            <a:rPr lang="en-US" sz="2800" b="1" kern="1200" baseline="0" dirty="0" smtClean="0"/>
            <a:t>?</a:t>
          </a:r>
          <a:r>
            <a:rPr lang="en-US" sz="2000" b="1" kern="1200" baseline="0" dirty="0" smtClean="0"/>
            <a:t/>
          </a:r>
          <a:br>
            <a:rPr lang="en-US" sz="2000" b="1" kern="1200" baseline="0" dirty="0" smtClean="0"/>
          </a:br>
          <a:r>
            <a:rPr lang="en-US" sz="2000" b="1" kern="1200" baseline="0" dirty="0" smtClean="0"/>
            <a:t/>
          </a:r>
          <a:br>
            <a:rPr lang="en-US" sz="2000" b="1" kern="1200" baseline="0" dirty="0" smtClean="0"/>
          </a:br>
          <a:endParaRPr lang="en-US" sz="2000" b="1" kern="1200" baseline="0" dirty="0"/>
        </a:p>
      </dsp:txBody>
      <dsp:txXfrm>
        <a:off x="0" y="455"/>
        <a:ext cx="7239000" cy="1065888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FF87CD-1A00-4341-B720-06E7DBDB1A97}">
      <dsp:nvSpPr>
        <dsp:cNvPr id="0" name=""/>
        <dsp:cNvSpPr/>
      </dsp:nvSpPr>
      <dsp:spPr>
        <a:xfrm>
          <a:off x="0" y="3219351"/>
          <a:ext cx="7924800" cy="21122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baseline="0" dirty="0" err="1" smtClean="0"/>
            <a:t>Berbanding</a:t>
          </a:r>
          <a:r>
            <a:rPr lang="en-US" sz="2500" kern="1200" baseline="0" dirty="0" smtClean="0"/>
            <a:t> </a:t>
          </a:r>
          <a:r>
            <a:rPr lang="en-US" sz="2500" kern="1200" baseline="0" dirty="0" err="1" smtClean="0"/>
            <a:t>dengan</a:t>
          </a:r>
          <a:r>
            <a:rPr lang="en-US" sz="2500" kern="1200" baseline="0" dirty="0" smtClean="0"/>
            <a:t> </a:t>
          </a:r>
          <a:r>
            <a:rPr lang="en-US" sz="2500" kern="1200" baseline="0" dirty="0" err="1" smtClean="0"/>
            <a:t>asap</a:t>
          </a:r>
          <a:r>
            <a:rPr lang="en-US" sz="2500" kern="1200" baseline="0" dirty="0" smtClean="0"/>
            <a:t> yang </a:t>
          </a:r>
          <a:r>
            <a:rPr lang="en-US" sz="2500" kern="1200" baseline="0" dirty="0" err="1" smtClean="0"/>
            <a:t>dihisap</a:t>
          </a:r>
          <a:r>
            <a:rPr lang="en-US" sz="2500" kern="1200" baseline="0" dirty="0" smtClean="0"/>
            <a:t> </a:t>
          </a:r>
          <a:r>
            <a:rPr lang="en-US" sz="2500" kern="1200" baseline="0" dirty="0" err="1" smtClean="0"/>
            <a:t>oleh</a:t>
          </a:r>
          <a:r>
            <a:rPr lang="en-US" sz="2500" kern="1200" baseline="0" dirty="0" smtClean="0"/>
            <a:t> </a:t>
          </a:r>
          <a:r>
            <a:rPr lang="en-US" sz="2500" kern="1200" baseline="0" dirty="0" err="1" smtClean="0"/>
            <a:t>perokok</a:t>
          </a:r>
          <a:r>
            <a:rPr lang="en-US" sz="2500" kern="1200" baseline="0" dirty="0" smtClean="0"/>
            <a:t>, </a:t>
          </a:r>
          <a:r>
            <a:rPr lang="en-US" sz="2500" kern="1200" baseline="0" dirty="0" err="1" smtClean="0"/>
            <a:t>asap</a:t>
          </a:r>
          <a:r>
            <a:rPr lang="en-US" sz="2500" kern="1200" baseline="0" dirty="0" smtClean="0"/>
            <a:t> yang </a:t>
          </a:r>
          <a:r>
            <a:rPr lang="en-US" sz="2500" kern="1200" baseline="0" dirty="0" err="1" smtClean="0"/>
            <a:t>disedut</a:t>
          </a:r>
          <a:r>
            <a:rPr lang="en-US" sz="2500" kern="1200" baseline="0" dirty="0" smtClean="0"/>
            <a:t> </a:t>
          </a:r>
          <a:r>
            <a:rPr lang="en-US" sz="2500" kern="1200" baseline="0" dirty="0" err="1" smtClean="0"/>
            <a:t>oleh</a:t>
          </a:r>
          <a:r>
            <a:rPr lang="en-US" sz="2500" kern="1200" baseline="0" dirty="0" smtClean="0"/>
            <a:t> </a:t>
          </a:r>
          <a:r>
            <a:rPr lang="en-US" sz="2500" kern="1200" baseline="0" dirty="0" err="1" smtClean="0"/>
            <a:t>perokok</a:t>
          </a:r>
          <a:r>
            <a:rPr lang="en-US" sz="2500" kern="1200" baseline="0" dirty="0" smtClean="0"/>
            <a:t> </a:t>
          </a:r>
          <a:r>
            <a:rPr lang="en-US" sz="2500" kern="1200" baseline="0" dirty="0" err="1" smtClean="0"/>
            <a:t>pasif</a:t>
          </a:r>
          <a:r>
            <a:rPr lang="en-US" sz="2500" kern="1200" baseline="0" dirty="0" smtClean="0"/>
            <a:t> </a:t>
          </a:r>
          <a:r>
            <a:rPr lang="en-US" sz="2500" kern="1200" baseline="0" dirty="0" err="1" smtClean="0"/>
            <a:t>mengandungi</a:t>
          </a:r>
          <a:r>
            <a:rPr lang="en-US" sz="2500" kern="1200" baseline="0" dirty="0" smtClean="0"/>
            <a:t> : </a:t>
          </a:r>
          <a:endParaRPr lang="en-US" sz="2500" kern="1200" dirty="0"/>
        </a:p>
      </dsp:txBody>
      <dsp:txXfrm>
        <a:off x="0" y="3219351"/>
        <a:ext cx="7924800" cy="1140611"/>
      </dsp:txXfrm>
    </dsp:sp>
    <dsp:sp modelId="{354C3071-4317-4926-A879-7ACE55D1ACF7}">
      <dsp:nvSpPr>
        <dsp:cNvPr id="0" name=""/>
        <dsp:cNvSpPr/>
      </dsp:nvSpPr>
      <dsp:spPr>
        <a:xfrm>
          <a:off x="0" y="4317718"/>
          <a:ext cx="1981199" cy="97163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 kali </a:t>
          </a:r>
          <a:r>
            <a:rPr lang="en-US" sz="2200" kern="1200" dirty="0" err="1" smtClean="0"/>
            <a:t>ganda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nikotin</a:t>
          </a:r>
          <a:r>
            <a:rPr lang="en-US" sz="2200" kern="1200" dirty="0" smtClean="0"/>
            <a:t> </a:t>
          </a:r>
          <a:endParaRPr lang="en-US" sz="2200" kern="1200" dirty="0"/>
        </a:p>
      </dsp:txBody>
      <dsp:txXfrm>
        <a:off x="0" y="4317718"/>
        <a:ext cx="1981199" cy="971631"/>
      </dsp:txXfrm>
    </dsp:sp>
    <dsp:sp modelId="{4E78CE62-14A3-40A1-B41F-E6C782B309C1}">
      <dsp:nvSpPr>
        <dsp:cNvPr id="0" name=""/>
        <dsp:cNvSpPr/>
      </dsp:nvSpPr>
      <dsp:spPr>
        <a:xfrm>
          <a:off x="1981200" y="4317718"/>
          <a:ext cx="1981199" cy="971631"/>
        </a:xfrm>
        <a:prstGeom prst="rect">
          <a:avLst/>
        </a:prstGeom>
        <a:solidFill>
          <a:schemeClr val="accent5">
            <a:tint val="40000"/>
            <a:alpha val="90000"/>
            <a:hueOff val="-6300594"/>
            <a:satOff val="16936"/>
            <a:lumOff val="621"/>
            <a:alphaOff val="0"/>
          </a:schemeClr>
        </a:solidFill>
        <a:ln w="400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3 kali </a:t>
          </a:r>
          <a:r>
            <a:rPr lang="en-US" sz="2200" kern="1200" dirty="0" err="1" smtClean="0"/>
            <a:t>ganda</a:t>
          </a:r>
          <a:r>
            <a:rPr lang="en-US" sz="2200" kern="1200" dirty="0" smtClean="0"/>
            <a:t> tar </a:t>
          </a:r>
          <a:endParaRPr lang="en-US" sz="2200" kern="1200" dirty="0"/>
        </a:p>
      </dsp:txBody>
      <dsp:txXfrm>
        <a:off x="1981200" y="4317718"/>
        <a:ext cx="1981199" cy="971631"/>
      </dsp:txXfrm>
    </dsp:sp>
    <dsp:sp modelId="{E66FAB8F-DA85-46A6-BD61-8E47C8B1C4D9}">
      <dsp:nvSpPr>
        <dsp:cNvPr id="0" name=""/>
        <dsp:cNvSpPr/>
      </dsp:nvSpPr>
      <dsp:spPr>
        <a:xfrm>
          <a:off x="3962400" y="4317718"/>
          <a:ext cx="1981199" cy="971631"/>
        </a:xfrm>
        <a:prstGeom prst="rect">
          <a:avLst/>
        </a:prstGeom>
        <a:solidFill>
          <a:schemeClr val="accent5">
            <a:tint val="40000"/>
            <a:alpha val="90000"/>
            <a:hueOff val="-12601188"/>
            <a:satOff val="33873"/>
            <a:lumOff val="1242"/>
            <a:alphaOff val="0"/>
          </a:schemeClr>
        </a:solidFill>
        <a:ln w="400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5 kali </a:t>
          </a:r>
          <a:r>
            <a:rPr lang="en-US" sz="2200" kern="1200" dirty="0" err="1" smtClean="0"/>
            <a:t>ganda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karbon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monoksida</a:t>
          </a:r>
          <a:r>
            <a:rPr lang="en-US" sz="2200" kern="1200" dirty="0" smtClean="0"/>
            <a:t> </a:t>
          </a:r>
          <a:endParaRPr lang="en-US" sz="2200" kern="1200" dirty="0"/>
        </a:p>
      </dsp:txBody>
      <dsp:txXfrm>
        <a:off x="3962400" y="4317718"/>
        <a:ext cx="1981199" cy="971631"/>
      </dsp:txXfrm>
    </dsp:sp>
    <dsp:sp modelId="{F7669C5A-4FC7-4053-949B-C132C036822B}">
      <dsp:nvSpPr>
        <dsp:cNvPr id="0" name=""/>
        <dsp:cNvSpPr/>
      </dsp:nvSpPr>
      <dsp:spPr>
        <a:xfrm>
          <a:off x="5943600" y="4317718"/>
          <a:ext cx="1981199" cy="971631"/>
        </a:xfrm>
        <a:prstGeom prst="rect">
          <a:avLst/>
        </a:prstGeom>
        <a:solidFill>
          <a:schemeClr val="accent5">
            <a:tint val="40000"/>
            <a:alpha val="90000"/>
            <a:hueOff val="-18901782"/>
            <a:satOff val="50809"/>
            <a:lumOff val="1863"/>
            <a:alphaOff val="0"/>
          </a:schemeClr>
        </a:solidFill>
        <a:ln w="400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50 kali </a:t>
          </a:r>
          <a:r>
            <a:rPr lang="en-US" sz="2200" kern="1200" dirty="0" err="1" smtClean="0"/>
            <a:t>ganda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bahan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kimia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merbahaya</a:t>
          </a:r>
          <a:endParaRPr lang="en-US" sz="2200" kern="1200" dirty="0"/>
        </a:p>
      </dsp:txBody>
      <dsp:txXfrm>
        <a:off x="5943600" y="4317718"/>
        <a:ext cx="1981199" cy="971631"/>
      </dsp:txXfrm>
    </dsp:sp>
    <dsp:sp modelId="{62334042-EB89-43F4-ADBA-B032E7821E64}">
      <dsp:nvSpPr>
        <dsp:cNvPr id="0" name=""/>
        <dsp:cNvSpPr/>
      </dsp:nvSpPr>
      <dsp:spPr>
        <a:xfrm rot="10800000">
          <a:off x="0" y="1"/>
          <a:ext cx="7924800" cy="3248629"/>
        </a:xfrm>
        <a:prstGeom prst="upArrowCallout">
          <a:avLst/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baseline="0" dirty="0" err="1" smtClean="0">
              <a:solidFill>
                <a:schemeClr val="tx1"/>
              </a:solidFill>
            </a:rPr>
            <a:t>Tidak</a:t>
          </a:r>
          <a:r>
            <a:rPr lang="en-US" sz="2500" kern="1200" baseline="0" dirty="0" smtClean="0">
              <a:solidFill>
                <a:schemeClr val="tx1"/>
              </a:solidFill>
            </a:rPr>
            <a:t>, </a:t>
          </a:r>
          <a:r>
            <a:rPr lang="en-US" sz="2500" kern="1200" baseline="0" dirty="0" err="1" smtClean="0">
              <a:solidFill>
                <a:schemeClr val="tx1"/>
              </a:solidFill>
            </a:rPr>
            <a:t>ianya</a:t>
          </a:r>
          <a:r>
            <a:rPr lang="en-US" sz="2500" kern="1200" baseline="0" dirty="0" smtClean="0">
              <a:solidFill>
                <a:schemeClr val="tx1"/>
              </a:solidFill>
            </a:rPr>
            <a:t> </a:t>
          </a:r>
          <a:r>
            <a:rPr lang="en-US" sz="2500" kern="1200" baseline="0" dirty="0" err="1" smtClean="0">
              <a:solidFill>
                <a:schemeClr val="tx1"/>
              </a:solidFill>
            </a:rPr>
            <a:t>lebih</a:t>
          </a:r>
          <a:r>
            <a:rPr lang="en-US" sz="2500" kern="1200" baseline="0" dirty="0" smtClean="0">
              <a:solidFill>
                <a:schemeClr val="tx1"/>
              </a:solidFill>
            </a:rPr>
            <a:t> </a:t>
          </a:r>
          <a:r>
            <a:rPr lang="en-US" sz="2500" kern="1200" baseline="0" dirty="0" err="1" smtClean="0">
              <a:solidFill>
                <a:schemeClr val="tx1"/>
              </a:solidFill>
            </a:rPr>
            <a:t>merbahaya</a:t>
          </a:r>
          <a:r>
            <a:rPr lang="en-US" sz="2500" kern="1200" baseline="0" dirty="0" smtClean="0">
              <a:solidFill>
                <a:schemeClr val="tx1"/>
              </a:solidFill>
            </a:rPr>
            <a:t> </a:t>
          </a:r>
          <a:r>
            <a:rPr lang="en-US" sz="2500" kern="1200" baseline="0" dirty="0" err="1" smtClean="0">
              <a:solidFill>
                <a:schemeClr val="tx1"/>
              </a:solidFill>
            </a:rPr>
            <a:t>kerana</a:t>
          </a:r>
          <a:r>
            <a:rPr lang="en-US" sz="2500" kern="1200" baseline="0" dirty="0" smtClean="0">
              <a:solidFill>
                <a:schemeClr val="tx1"/>
              </a:solidFill>
            </a:rPr>
            <a:t> :</a:t>
          </a:r>
          <a:endParaRPr lang="en-US" sz="2500" kern="1200" dirty="0">
            <a:solidFill>
              <a:schemeClr val="tx1"/>
            </a:solidFill>
          </a:endParaRPr>
        </a:p>
      </dsp:txBody>
      <dsp:txXfrm rot="10800000">
        <a:off x="0" y="1"/>
        <a:ext cx="7924800" cy="3248629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0A65AE-59DF-4F8D-9EC0-7ECE672CCAC8}">
      <dsp:nvSpPr>
        <dsp:cNvPr id="0" name=""/>
        <dsp:cNvSpPr/>
      </dsp:nvSpPr>
      <dsp:spPr>
        <a:xfrm>
          <a:off x="0" y="0"/>
          <a:ext cx="7543800" cy="761985"/>
        </a:xfrm>
        <a:prstGeom prst="roundRect">
          <a:avLst/>
        </a:prstGeom>
        <a:solidFill>
          <a:srgbClr val="00206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baseline="0" dirty="0" smtClean="0"/>
        </a:p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baseline="0" dirty="0" err="1" smtClean="0"/>
            <a:t>Apakah</a:t>
          </a:r>
          <a:r>
            <a:rPr lang="en-US" sz="3200" b="1" kern="1200" baseline="0" dirty="0" smtClean="0"/>
            <a:t> </a:t>
          </a:r>
          <a:r>
            <a:rPr lang="en-US" sz="3200" b="1" kern="1200" baseline="0" dirty="0" err="1" smtClean="0"/>
            <a:t>baiknya</a:t>
          </a:r>
          <a:r>
            <a:rPr lang="en-US" sz="3200" b="1" kern="1200" baseline="0" dirty="0" smtClean="0"/>
            <a:t> </a:t>
          </a:r>
          <a:r>
            <a:rPr lang="en-US" sz="3200" b="1" kern="1200" baseline="0" dirty="0" err="1" smtClean="0"/>
            <a:t>berhenti</a:t>
          </a:r>
          <a:r>
            <a:rPr lang="en-US" sz="3200" b="1" kern="1200" baseline="0" dirty="0" smtClean="0"/>
            <a:t> </a:t>
          </a:r>
          <a:r>
            <a:rPr lang="en-US" sz="3200" b="1" kern="1200" baseline="0" dirty="0" err="1" smtClean="0"/>
            <a:t>merokok</a:t>
          </a:r>
          <a:r>
            <a:rPr lang="en-US" sz="3200" b="1" kern="1200" baseline="0" dirty="0" smtClean="0"/>
            <a:t>? </a:t>
          </a:r>
          <a:r>
            <a:rPr lang="en-US" sz="1400" b="1" kern="1200" baseline="0" dirty="0" smtClean="0"/>
            <a:t/>
          </a:r>
          <a:br>
            <a:rPr lang="en-US" sz="1400" b="1" kern="1200" baseline="0" dirty="0" smtClean="0"/>
          </a:br>
          <a:r>
            <a:rPr lang="en-US" sz="1400" b="1" kern="1200" baseline="0" dirty="0" smtClean="0"/>
            <a:t/>
          </a:r>
          <a:br>
            <a:rPr lang="en-US" sz="1400" b="1" kern="1200" baseline="0" dirty="0" smtClean="0"/>
          </a:br>
          <a:endParaRPr lang="en-US" sz="1400" b="1" kern="1200" baseline="0" dirty="0"/>
        </a:p>
      </dsp:txBody>
      <dsp:txXfrm>
        <a:off x="0" y="0"/>
        <a:ext cx="7543800" cy="761985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2BA2F3-FF8E-4902-8A4B-3A882B57D058}">
      <dsp:nvSpPr>
        <dsp:cNvPr id="0" name=""/>
        <dsp:cNvSpPr/>
      </dsp:nvSpPr>
      <dsp:spPr>
        <a:xfrm>
          <a:off x="477046" y="0"/>
          <a:ext cx="5465136" cy="5465136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EAAB7-5E7B-4B18-A0E9-E07A79159C62}">
      <dsp:nvSpPr>
        <dsp:cNvPr id="0" name=""/>
        <dsp:cNvSpPr/>
      </dsp:nvSpPr>
      <dsp:spPr>
        <a:xfrm>
          <a:off x="3209614" y="547047"/>
          <a:ext cx="3552338" cy="9713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baseline="0" dirty="0" err="1" smtClean="0"/>
            <a:t>Pernafasan</a:t>
          </a:r>
          <a:r>
            <a:rPr lang="en-US" sz="2500" kern="1200" baseline="0" dirty="0" smtClean="0"/>
            <a:t> </a:t>
          </a:r>
          <a:r>
            <a:rPr lang="en-US" sz="2500" kern="1200" baseline="0" dirty="0" err="1" smtClean="0"/>
            <a:t>bertambah</a:t>
          </a:r>
          <a:r>
            <a:rPr lang="en-US" sz="2500" kern="1200" baseline="0" dirty="0" smtClean="0"/>
            <a:t> </a:t>
          </a:r>
          <a:r>
            <a:rPr lang="en-US" sz="2500" kern="1200" baseline="0" dirty="0" err="1" smtClean="0"/>
            <a:t>baik</a:t>
          </a:r>
          <a:r>
            <a:rPr lang="en-US" sz="2500" kern="1200" baseline="0" dirty="0" smtClean="0"/>
            <a:t> </a:t>
          </a:r>
          <a:endParaRPr lang="en-US" sz="2500" kern="1200" dirty="0"/>
        </a:p>
      </dsp:txBody>
      <dsp:txXfrm>
        <a:off x="3209614" y="547047"/>
        <a:ext cx="3552338" cy="971342"/>
      </dsp:txXfrm>
    </dsp:sp>
    <dsp:sp modelId="{BE24C972-E0F5-4051-BF48-8323C17B2711}">
      <dsp:nvSpPr>
        <dsp:cNvPr id="0" name=""/>
        <dsp:cNvSpPr/>
      </dsp:nvSpPr>
      <dsp:spPr>
        <a:xfrm>
          <a:off x="3209614" y="1639807"/>
          <a:ext cx="3552338" cy="9713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hueOff val="5745295"/>
              <a:satOff val="-14534"/>
              <a:lumOff val="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baseline="0" dirty="0" smtClean="0"/>
            <a:t>Stamina </a:t>
          </a:r>
          <a:r>
            <a:rPr lang="en-US" sz="2500" kern="1200" baseline="0" dirty="0" err="1" smtClean="0"/>
            <a:t>meningkat</a:t>
          </a:r>
          <a:r>
            <a:rPr lang="en-US" sz="2500" kern="1200" baseline="0" dirty="0" smtClean="0"/>
            <a:t> </a:t>
          </a:r>
          <a:endParaRPr lang="en-US" sz="2500" kern="1200" dirty="0"/>
        </a:p>
      </dsp:txBody>
      <dsp:txXfrm>
        <a:off x="3209614" y="1639807"/>
        <a:ext cx="3552338" cy="971342"/>
      </dsp:txXfrm>
    </dsp:sp>
    <dsp:sp modelId="{EE7EE679-5C68-4835-890B-53361D9DE67F}">
      <dsp:nvSpPr>
        <dsp:cNvPr id="0" name=""/>
        <dsp:cNvSpPr/>
      </dsp:nvSpPr>
      <dsp:spPr>
        <a:xfrm>
          <a:off x="3209614" y="2732568"/>
          <a:ext cx="3552338" cy="9713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hueOff val="11490590"/>
              <a:satOff val="-29069"/>
              <a:lumOff val="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baseline="0" dirty="0" err="1" smtClean="0"/>
            <a:t>Lebih</a:t>
          </a:r>
          <a:r>
            <a:rPr lang="en-US" sz="2500" kern="1200" baseline="0" dirty="0" smtClean="0"/>
            <a:t> </a:t>
          </a:r>
          <a:r>
            <a:rPr lang="en-US" sz="2500" kern="1200" baseline="0" dirty="0" err="1" smtClean="0"/>
            <a:t>sihat</a:t>
          </a:r>
          <a:r>
            <a:rPr lang="en-US" sz="2500" kern="1200" baseline="0" dirty="0" smtClean="0"/>
            <a:t> </a:t>
          </a:r>
          <a:endParaRPr lang="en-US" sz="2500" kern="1200" dirty="0"/>
        </a:p>
      </dsp:txBody>
      <dsp:txXfrm>
        <a:off x="3209614" y="2732568"/>
        <a:ext cx="3552338" cy="971342"/>
      </dsp:txXfrm>
    </dsp:sp>
    <dsp:sp modelId="{76CC5936-6D01-4825-AD57-BCC1C7AC5FC8}">
      <dsp:nvSpPr>
        <dsp:cNvPr id="0" name=""/>
        <dsp:cNvSpPr/>
      </dsp:nvSpPr>
      <dsp:spPr>
        <a:xfrm>
          <a:off x="3209614" y="3825328"/>
          <a:ext cx="3552338" cy="9713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hueOff val="17235884"/>
              <a:satOff val="-43603"/>
              <a:lumOff val="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baseline="0" dirty="0" err="1" smtClean="0"/>
            <a:t>Lebih</a:t>
          </a:r>
          <a:r>
            <a:rPr lang="en-US" sz="2500" kern="1200" baseline="0" dirty="0" smtClean="0"/>
            <a:t> </a:t>
          </a:r>
          <a:r>
            <a:rPr lang="en-US" sz="2500" kern="1200" baseline="0" dirty="0" err="1" smtClean="0"/>
            <a:t>diterima</a:t>
          </a:r>
          <a:r>
            <a:rPr lang="en-US" sz="2500" kern="1200" baseline="0" dirty="0" smtClean="0"/>
            <a:t> </a:t>
          </a:r>
          <a:r>
            <a:rPr lang="en-US" sz="2500" kern="1200" baseline="0" dirty="0" err="1" smtClean="0"/>
            <a:t>oleh</a:t>
          </a:r>
          <a:r>
            <a:rPr lang="en-US" sz="2500" kern="1200" baseline="0" dirty="0" smtClean="0"/>
            <a:t> </a:t>
          </a:r>
          <a:r>
            <a:rPr lang="en-US" sz="2500" kern="1200" baseline="0" dirty="0" err="1" smtClean="0"/>
            <a:t>masyarakat</a:t>
          </a:r>
          <a:r>
            <a:rPr lang="en-US" sz="2500" kern="1200" baseline="0" dirty="0" smtClean="0"/>
            <a:t> </a:t>
          </a:r>
          <a:endParaRPr lang="en-US" sz="2500" kern="1200" dirty="0"/>
        </a:p>
      </dsp:txBody>
      <dsp:txXfrm>
        <a:off x="3209614" y="3825328"/>
        <a:ext cx="3552338" cy="971342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52104E-2C18-4469-9C94-E16460618605}">
      <dsp:nvSpPr>
        <dsp:cNvPr id="0" name=""/>
        <dsp:cNvSpPr/>
      </dsp:nvSpPr>
      <dsp:spPr>
        <a:xfrm>
          <a:off x="0" y="0"/>
          <a:ext cx="7543800" cy="761139"/>
        </a:xfrm>
        <a:prstGeom prst="roundRect">
          <a:avLst/>
        </a:prstGeom>
        <a:solidFill>
          <a:schemeClr val="accent1">
            <a:lumMod val="5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baseline="0" dirty="0" smtClean="0"/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baseline="0" dirty="0" err="1" smtClean="0"/>
            <a:t>Apakah</a:t>
          </a:r>
          <a:r>
            <a:rPr lang="en-US" sz="2800" b="1" kern="1200" baseline="0" dirty="0" smtClean="0"/>
            <a:t> </a:t>
          </a:r>
          <a:r>
            <a:rPr lang="en-US" sz="2800" b="1" kern="1200" baseline="0" dirty="0" err="1" smtClean="0"/>
            <a:t>baiknya</a:t>
          </a:r>
          <a:r>
            <a:rPr lang="en-US" sz="2800" b="1" kern="1200" baseline="0" dirty="0" smtClean="0"/>
            <a:t> </a:t>
          </a:r>
          <a:r>
            <a:rPr lang="en-US" sz="2800" b="1" kern="1200" baseline="0" dirty="0" err="1" smtClean="0"/>
            <a:t>berhenti</a:t>
          </a:r>
          <a:r>
            <a:rPr lang="en-US" sz="2800" b="1" kern="1200" baseline="0" dirty="0" smtClean="0"/>
            <a:t> </a:t>
          </a:r>
          <a:r>
            <a:rPr lang="en-US" sz="2800" b="1" kern="1200" baseline="0" dirty="0" err="1" smtClean="0"/>
            <a:t>merokok</a:t>
          </a:r>
          <a:r>
            <a:rPr lang="en-US" sz="2800" b="1" kern="1200" baseline="0" dirty="0" smtClean="0"/>
            <a:t>? </a:t>
          </a:r>
          <a:br>
            <a:rPr lang="en-US" sz="2800" b="1" kern="1200" baseline="0" dirty="0" smtClean="0"/>
          </a:br>
          <a:r>
            <a:rPr lang="en-US" sz="2800" b="1" kern="1200" baseline="0" dirty="0" smtClean="0"/>
            <a:t/>
          </a:r>
          <a:br>
            <a:rPr lang="en-US" sz="2800" b="1" kern="1200" baseline="0" dirty="0" smtClean="0"/>
          </a:br>
          <a:endParaRPr lang="en-US" sz="2800" b="1" kern="1200" baseline="0" dirty="0"/>
        </a:p>
      </dsp:txBody>
      <dsp:txXfrm>
        <a:off x="0" y="0"/>
        <a:ext cx="7543800" cy="761139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2E4B94-C33F-4B35-A9EF-142A6B185A50}">
      <dsp:nvSpPr>
        <dsp:cNvPr id="0" name=""/>
        <dsp:cNvSpPr/>
      </dsp:nvSpPr>
      <dsp:spPr>
        <a:xfrm>
          <a:off x="1066800" y="0"/>
          <a:ext cx="5715000" cy="5715000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B33EAC-B4E8-4F7E-A46F-157688071453}">
      <dsp:nvSpPr>
        <dsp:cNvPr id="0" name=""/>
        <dsp:cNvSpPr/>
      </dsp:nvSpPr>
      <dsp:spPr>
        <a:xfrm>
          <a:off x="1609725" y="542925"/>
          <a:ext cx="2228850" cy="22288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dirty="0" err="1" smtClean="0">
              <a:solidFill>
                <a:schemeClr val="tx1"/>
              </a:solidFill>
            </a:rPr>
            <a:t>Mengurangkan</a:t>
          </a:r>
          <a:r>
            <a:rPr lang="en-US" sz="2200" kern="1200" baseline="0" dirty="0" smtClean="0">
              <a:solidFill>
                <a:schemeClr val="tx1"/>
              </a:solidFill>
            </a:rPr>
            <a:t> </a:t>
          </a:r>
          <a:r>
            <a:rPr lang="en-US" sz="2200" kern="1200" baseline="0" dirty="0" err="1" smtClean="0">
              <a:solidFill>
                <a:schemeClr val="tx1"/>
              </a:solidFill>
            </a:rPr>
            <a:t>bahaya</a:t>
          </a:r>
          <a:r>
            <a:rPr lang="en-US" sz="2200" kern="1200" baseline="0" dirty="0" smtClean="0">
              <a:solidFill>
                <a:schemeClr val="tx1"/>
              </a:solidFill>
            </a:rPr>
            <a:t> </a:t>
          </a:r>
          <a:r>
            <a:rPr lang="en-US" sz="2200" kern="1200" baseline="0" dirty="0" err="1" smtClean="0">
              <a:solidFill>
                <a:schemeClr val="tx1"/>
              </a:solidFill>
            </a:rPr>
            <a:t>merokok</a:t>
          </a:r>
          <a:r>
            <a:rPr lang="en-US" sz="2200" kern="1200" baseline="0" dirty="0" smtClean="0">
              <a:solidFill>
                <a:schemeClr val="tx1"/>
              </a:solidFill>
            </a:rPr>
            <a:t> </a:t>
          </a:r>
          <a:r>
            <a:rPr lang="en-US" sz="2200" kern="1200" baseline="0" dirty="0" err="1" smtClean="0">
              <a:solidFill>
                <a:schemeClr val="tx1"/>
              </a:solidFill>
            </a:rPr>
            <a:t>terhadap</a:t>
          </a:r>
          <a:r>
            <a:rPr lang="en-US" sz="2200" kern="1200" baseline="0" dirty="0" smtClean="0">
              <a:solidFill>
                <a:schemeClr val="tx1"/>
              </a:solidFill>
            </a:rPr>
            <a:t> </a:t>
          </a:r>
          <a:r>
            <a:rPr lang="en-US" sz="2200" kern="1200" baseline="0" dirty="0" err="1" smtClean="0">
              <a:solidFill>
                <a:schemeClr val="tx1"/>
              </a:solidFill>
            </a:rPr>
            <a:t>kesihatan</a:t>
          </a:r>
          <a:r>
            <a:rPr lang="en-US" sz="2200" kern="1200" baseline="0" dirty="0" smtClean="0">
              <a:solidFill>
                <a:schemeClr val="tx1"/>
              </a:solidFill>
            </a:rPr>
            <a:t> 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1609725" y="542925"/>
        <a:ext cx="2228850" cy="2228850"/>
      </dsp:txXfrm>
    </dsp:sp>
    <dsp:sp modelId="{D241878B-6E9B-4617-9DFB-6E7F497BB6AB}">
      <dsp:nvSpPr>
        <dsp:cNvPr id="0" name=""/>
        <dsp:cNvSpPr/>
      </dsp:nvSpPr>
      <dsp:spPr>
        <a:xfrm>
          <a:off x="4010025" y="542925"/>
          <a:ext cx="2228850" cy="2228850"/>
        </a:xfrm>
        <a:prstGeom prst="roundRect">
          <a:avLst/>
        </a:prstGeom>
        <a:solidFill>
          <a:schemeClr val="accent5">
            <a:hueOff val="-6018599"/>
            <a:satOff val="14820"/>
            <a:lumOff val="-327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5">
              <a:hueOff val="-6018599"/>
              <a:satOff val="14820"/>
              <a:lumOff val="-327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dirty="0" err="1" smtClean="0">
              <a:solidFill>
                <a:schemeClr val="tx1"/>
              </a:solidFill>
            </a:rPr>
            <a:t>Melindungi</a:t>
          </a:r>
          <a:r>
            <a:rPr lang="en-US" sz="2200" kern="1200" baseline="0" dirty="0" smtClean="0">
              <a:solidFill>
                <a:schemeClr val="tx1"/>
              </a:solidFill>
            </a:rPr>
            <a:t> </a:t>
          </a:r>
          <a:r>
            <a:rPr lang="en-US" sz="2200" kern="1200" baseline="0" dirty="0" err="1" smtClean="0">
              <a:solidFill>
                <a:schemeClr val="tx1"/>
              </a:solidFill>
            </a:rPr>
            <a:t>orang</a:t>
          </a:r>
          <a:r>
            <a:rPr lang="en-US" sz="2200" kern="1200" baseline="0" dirty="0" smtClean="0">
              <a:solidFill>
                <a:schemeClr val="tx1"/>
              </a:solidFill>
            </a:rPr>
            <a:t> lain </a:t>
          </a:r>
          <a:r>
            <a:rPr lang="en-US" sz="2200" kern="1200" baseline="0" dirty="0" err="1" smtClean="0">
              <a:solidFill>
                <a:schemeClr val="tx1"/>
              </a:solidFill>
            </a:rPr>
            <a:t>dari</a:t>
          </a:r>
          <a:r>
            <a:rPr lang="en-US" sz="2200" kern="1200" baseline="0" dirty="0" smtClean="0">
              <a:solidFill>
                <a:schemeClr val="tx1"/>
              </a:solidFill>
            </a:rPr>
            <a:t> </a:t>
          </a:r>
          <a:r>
            <a:rPr lang="en-US" sz="2200" kern="1200" baseline="0" dirty="0" err="1" smtClean="0">
              <a:solidFill>
                <a:schemeClr val="tx1"/>
              </a:solidFill>
            </a:rPr>
            <a:t>bahaya</a:t>
          </a:r>
          <a:r>
            <a:rPr lang="en-US" sz="2200" kern="1200" baseline="0" dirty="0" smtClean="0">
              <a:solidFill>
                <a:schemeClr val="tx1"/>
              </a:solidFill>
            </a:rPr>
            <a:t> </a:t>
          </a:r>
          <a:r>
            <a:rPr lang="en-US" sz="2200" kern="1200" baseline="0" dirty="0" err="1" smtClean="0">
              <a:solidFill>
                <a:schemeClr val="tx1"/>
              </a:solidFill>
            </a:rPr>
            <a:t>merokok</a:t>
          </a:r>
          <a:r>
            <a:rPr lang="en-US" sz="2200" kern="1200" baseline="0" dirty="0" smtClean="0">
              <a:solidFill>
                <a:schemeClr val="tx1"/>
              </a:solidFill>
            </a:rPr>
            <a:t> 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4010025" y="542925"/>
        <a:ext cx="2228850" cy="2228850"/>
      </dsp:txXfrm>
    </dsp:sp>
    <dsp:sp modelId="{B4BBE60A-5729-45C3-BACE-E913B2E6CD70}">
      <dsp:nvSpPr>
        <dsp:cNvPr id="0" name=""/>
        <dsp:cNvSpPr/>
      </dsp:nvSpPr>
      <dsp:spPr>
        <a:xfrm>
          <a:off x="1609725" y="2943224"/>
          <a:ext cx="2228850" cy="2228850"/>
        </a:xfrm>
        <a:prstGeom prst="roundRect">
          <a:avLst/>
        </a:prstGeom>
        <a:solidFill>
          <a:schemeClr val="accent5">
            <a:hueOff val="-12037199"/>
            <a:satOff val="29639"/>
            <a:lumOff val="-653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5">
              <a:hueOff val="-12037199"/>
              <a:satOff val="29639"/>
              <a:lumOff val="-653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dirty="0" err="1" smtClean="0">
              <a:solidFill>
                <a:schemeClr val="tx1"/>
              </a:solidFill>
            </a:rPr>
            <a:t>Menjimatkan</a:t>
          </a:r>
          <a:r>
            <a:rPr lang="en-US" sz="2200" kern="1200" baseline="0" dirty="0" smtClean="0">
              <a:solidFill>
                <a:schemeClr val="tx1"/>
              </a:solidFill>
            </a:rPr>
            <a:t> </a:t>
          </a:r>
          <a:r>
            <a:rPr lang="en-US" sz="2200" kern="1200" baseline="0" dirty="0" err="1" smtClean="0">
              <a:solidFill>
                <a:schemeClr val="tx1"/>
              </a:solidFill>
            </a:rPr>
            <a:t>wang</a:t>
          </a:r>
          <a:r>
            <a:rPr lang="en-US" sz="2200" kern="1200" baseline="0" dirty="0" smtClean="0">
              <a:solidFill>
                <a:schemeClr val="tx1"/>
              </a:solidFill>
            </a:rPr>
            <a:t> 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1609725" y="2943224"/>
        <a:ext cx="2228850" cy="2228850"/>
      </dsp:txXfrm>
    </dsp:sp>
    <dsp:sp modelId="{59F3B6AD-F7C3-4EB1-A54B-C4EE5227009A}">
      <dsp:nvSpPr>
        <dsp:cNvPr id="0" name=""/>
        <dsp:cNvSpPr/>
      </dsp:nvSpPr>
      <dsp:spPr>
        <a:xfrm>
          <a:off x="4010025" y="2943224"/>
          <a:ext cx="2228850" cy="2228850"/>
        </a:xfrm>
        <a:prstGeom prst="roundRect">
          <a:avLst/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5">
              <a:hueOff val="-18055798"/>
              <a:satOff val="44459"/>
              <a:lumOff val="-98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dirty="0" err="1" smtClean="0">
              <a:solidFill>
                <a:schemeClr val="tx1"/>
              </a:solidFill>
            </a:rPr>
            <a:t>Melindungi</a:t>
          </a:r>
          <a:r>
            <a:rPr lang="en-US" sz="2200" kern="1200" baseline="0" dirty="0" smtClean="0">
              <a:solidFill>
                <a:schemeClr val="tx1"/>
              </a:solidFill>
            </a:rPr>
            <a:t> </a:t>
          </a:r>
          <a:r>
            <a:rPr lang="en-US" sz="2200" kern="1200" baseline="0" dirty="0" err="1" smtClean="0">
              <a:solidFill>
                <a:schemeClr val="tx1"/>
              </a:solidFill>
            </a:rPr>
            <a:t>persekitaran</a:t>
          </a:r>
          <a:endParaRPr lang="en-US" sz="2200" kern="1200" baseline="0" dirty="0">
            <a:solidFill>
              <a:schemeClr val="tx1"/>
            </a:solidFill>
          </a:endParaRPr>
        </a:p>
      </dsp:txBody>
      <dsp:txXfrm>
        <a:off x="4010025" y="2943224"/>
        <a:ext cx="2228850" cy="2228850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E6F1D0-8B48-41CD-B43C-F0C8131A5C72}">
      <dsp:nvSpPr>
        <dsp:cNvPr id="0" name=""/>
        <dsp:cNvSpPr/>
      </dsp:nvSpPr>
      <dsp:spPr>
        <a:xfrm>
          <a:off x="0" y="11654"/>
          <a:ext cx="7239000" cy="1119690"/>
        </a:xfrm>
        <a:prstGeom prst="roundRect">
          <a:avLst/>
        </a:prstGeom>
        <a:solidFill>
          <a:schemeClr val="accent3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baseline="0" dirty="0" err="1" smtClean="0"/>
            <a:t>Mengapa</a:t>
          </a:r>
          <a:r>
            <a:rPr lang="en-US" sz="2900" b="1" kern="1200" baseline="0" dirty="0" smtClean="0"/>
            <a:t> </a:t>
          </a:r>
          <a:r>
            <a:rPr lang="en-US" sz="2900" b="1" kern="1200" baseline="0" dirty="0" err="1" smtClean="0"/>
            <a:t>susah</a:t>
          </a:r>
          <a:r>
            <a:rPr lang="en-US" sz="2900" b="1" kern="1200" baseline="0" dirty="0" smtClean="0"/>
            <a:t> </a:t>
          </a:r>
          <a:r>
            <a:rPr lang="en-US" sz="2900" b="1" kern="1200" baseline="0" dirty="0" err="1" smtClean="0"/>
            <a:t>untuk</a:t>
          </a:r>
          <a:r>
            <a:rPr lang="en-US" sz="2900" b="1" kern="1200" baseline="0" dirty="0" smtClean="0"/>
            <a:t> </a:t>
          </a:r>
          <a:r>
            <a:rPr lang="en-US" sz="2900" b="1" kern="1200" baseline="0" dirty="0" err="1" smtClean="0"/>
            <a:t>berhenti</a:t>
          </a:r>
          <a:r>
            <a:rPr lang="en-US" sz="2900" b="1" kern="1200" baseline="0" dirty="0" smtClean="0"/>
            <a:t>?</a:t>
          </a:r>
          <a:br>
            <a:rPr lang="en-US" sz="2900" b="1" kern="1200" baseline="0" dirty="0" smtClean="0"/>
          </a:br>
          <a:endParaRPr lang="en-US" sz="2900" b="1" kern="1200" baseline="0" dirty="0"/>
        </a:p>
      </dsp:txBody>
      <dsp:txXfrm>
        <a:off x="0" y="11654"/>
        <a:ext cx="7239000" cy="1119690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CEF060-B781-4382-9B23-AF6E7E7A3A38}">
      <dsp:nvSpPr>
        <dsp:cNvPr id="0" name=""/>
        <dsp:cNvSpPr/>
      </dsp:nvSpPr>
      <dsp:spPr>
        <a:xfrm>
          <a:off x="511" y="975713"/>
          <a:ext cx="2894893" cy="289489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dirty="0" err="1" smtClean="0"/>
            <a:t>Nikotine</a:t>
          </a:r>
          <a:r>
            <a:rPr lang="en-US" sz="2200" kern="1200" baseline="0" dirty="0" smtClean="0"/>
            <a:t> </a:t>
          </a:r>
          <a:r>
            <a:rPr lang="en-US" sz="2200" kern="1200" baseline="0" dirty="0" err="1" smtClean="0"/>
            <a:t>dalam</a:t>
          </a:r>
          <a:r>
            <a:rPr lang="en-US" sz="2200" kern="1200" baseline="0" dirty="0" smtClean="0"/>
            <a:t> </a:t>
          </a:r>
          <a:r>
            <a:rPr lang="en-US" sz="2200" kern="1200" baseline="0" dirty="0" err="1" smtClean="0"/>
            <a:t>tembakau</a:t>
          </a:r>
          <a:r>
            <a:rPr lang="en-US" sz="2200" kern="1200" baseline="0" dirty="0" smtClean="0"/>
            <a:t> </a:t>
          </a:r>
          <a:r>
            <a:rPr lang="en-US" sz="2200" kern="1200" baseline="0" dirty="0" err="1" smtClean="0"/>
            <a:t>menyebabkan</a:t>
          </a:r>
          <a:r>
            <a:rPr lang="en-US" sz="2200" kern="1200" baseline="0" dirty="0" smtClean="0"/>
            <a:t> </a:t>
          </a:r>
          <a:r>
            <a:rPr lang="en-US" sz="2200" kern="1200" baseline="0" dirty="0" err="1" smtClean="0"/>
            <a:t>ketagihan</a:t>
          </a:r>
          <a:r>
            <a:rPr lang="en-US" sz="2200" kern="1200" baseline="0" dirty="0" smtClean="0"/>
            <a:t> </a:t>
          </a:r>
          <a:endParaRPr lang="en-US" sz="2200" kern="1200" dirty="0"/>
        </a:p>
      </dsp:txBody>
      <dsp:txXfrm>
        <a:off x="511" y="975713"/>
        <a:ext cx="2894893" cy="2894893"/>
      </dsp:txXfrm>
    </dsp:sp>
    <dsp:sp modelId="{CB6949D4-AFC2-44F3-9D49-513667AC1DB6}">
      <dsp:nvSpPr>
        <dsp:cNvPr id="0" name=""/>
        <dsp:cNvSpPr/>
      </dsp:nvSpPr>
      <dsp:spPr>
        <a:xfrm>
          <a:off x="2668606" y="566845"/>
          <a:ext cx="1799904" cy="977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668606" y="566845"/>
        <a:ext cx="1799904" cy="977026"/>
      </dsp:txXfrm>
    </dsp:sp>
    <dsp:sp modelId="{A772BF1F-5F35-4305-A7FB-DC2FF3270A5A}">
      <dsp:nvSpPr>
        <dsp:cNvPr id="0" name=""/>
        <dsp:cNvSpPr/>
      </dsp:nvSpPr>
      <dsp:spPr>
        <a:xfrm>
          <a:off x="4343595" y="975713"/>
          <a:ext cx="2894893" cy="2894893"/>
        </a:xfrm>
        <a:prstGeom prst="ellipse">
          <a:avLst/>
        </a:prstGeom>
        <a:solidFill>
          <a:schemeClr val="accent4">
            <a:hueOff val="17235884"/>
            <a:satOff val="-43603"/>
            <a:lumOff val="196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dirty="0" err="1" smtClean="0"/>
            <a:t>Kesan</a:t>
          </a:r>
          <a:r>
            <a:rPr lang="en-US" sz="2200" kern="1200" baseline="0" dirty="0" smtClean="0"/>
            <a:t> </a:t>
          </a:r>
          <a:r>
            <a:rPr lang="en-US" sz="2200" kern="1200" baseline="0" dirty="0" err="1" smtClean="0"/>
            <a:t>merokok</a:t>
          </a:r>
          <a:r>
            <a:rPr lang="en-US" sz="2200" kern="1200" baseline="0" dirty="0" smtClean="0"/>
            <a:t> yang </a:t>
          </a:r>
          <a:r>
            <a:rPr lang="en-US" sz="2200" kern="1200" baseline="0" dirty="0" err="1" smtClean="0"/>
            <a:t>menyeronokkan</a:t>
          </a:r>
          <a:endParaRPr lang="en-US" sz="2200" kern="1200" baseline="0" dirty="0"/>
        </a:p>
      </dsp:txBody>
      <dsp:txXfrm>
        <a:off x="4343595" y="975713"/>
        <a:ext cx="2894893" cy="2894893"/>
      </dsp:txXfrm>
    </dsp:sp>
    <dsp:sp modelId="{746278C6-9931-4531-8A8B-EF0EF990C8A0}">
      <dsp:nvSpPr>
        <dsp:cNvPr id="0" name=""/>
        <dsp:cNvSpPr/>
      </dsp:nvSpPr>
      <dsp:spPr>
        <a:xfrm rot="10800000">
          <a:off x="2770488" y="3302448"/>
          <a:ext cx="1799904" cy="977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7235884"/>
            <a:satOff val="-43603"/>
            <a:lumOff val="1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770488" y="3302448"/>
        <a:ext cx="1799904" cy="977026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7A5E09-60B1-43F5-BCD4-FB8D1903F150}">
      <dsp:nvSpPr>
        <dsp:cNvPr id="0" name=""/>
        <dsp:cNvSpPr/>
      </dsp:nvSpPr>
      <dsp:spPr>
        <a:xfrm>
          <a:off x="0" y="11654"/>
          <a:ext cx="7239000" cy="1119690"/>
        </a:xfrm>
        <a:prstGeom prst="roundRect">
          <a:avLst/>
        </a:prstGeom>
        <a:solidFill>
          <a:srgbClr val="92D05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baseline="0" dirty="0" err="1" smtClean="0"/>
            <a:t>Mengapa</a:t>
          </a:r>
          <a:r>
            <a:rPr lang="en-US" sz="2900" b="1" kern="1200" baseline="0" dirty="0" smtClean="0"/>
            <a:t> </a:t>
          </a:r>
          <a:r>
            <a:rPr lang="en-US" sz="2900" b="1" kern="1200" baseline="0" dirty="0" err="1" smtClean="0"/>
            <a:t>susah</a:t>
          </a:r>
          <a:r>
            <a:rPr lang="en-US" sz="2900" b="1" kern="1200" baseline="0" dirty="0" smtClean="0"/>
            <a:t> </a:t>
          </a:r>
          <a:r>
            <a:rPr lang="en-US" sz="2900" b="1" kern="1200" baseline="0" dirty="0" err="1" smtClean="0"/>
            <a:t>untuk</a:t>
          </a:r>
          <a:r>
            <a:rPr lang="en-US" sz="2900" b="1" kern="1200" baseline="0" dirty="0" smtClean="0"/>
            <a:t> </a:t>
          </a:r>
          <a:r>
            <a:rPr lang="en-US" sz="2900" b="1" kern="1200" baseline="0" dirty="0" err="1" smtClean="0"/>
            <a:t>berhenti</a:t>
          </a:r>
          <a:r>
            <a:rPr lang="en-US" sz="2900" b="1" kern="1200" baseline="0" dirty="0" smtClean="0"/>
            <a:t>?</a:t>
          </a:r>
          <a:br>
            <a:rPr lang="en-US" sz="2900" b="1" kern="1200" baseline="0" dirty="0" smtClean="0"/>
          </a:br>
          <a:endParaRPr lang="en-US" sz="2900" b="1" kern="1200" baseline="0" dirty="0"/>
        </a:p>
      </dsp:txBody>
      <dsp:txXfrm>
        <a:off x="0" y="11654"/>
        <a:ext cx="7239000" cy="111969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7B5FE6-F770-4851-B444-C6738806A493}">
      <dsp:nvSpPr>
        <dsp:cNvPr id="0" name=""/>
        <dsp:cNvSpPr/>
      </dsp:nvSpPr>
      <dsp:spPr>
        <a:xfrm>
          <a:off x="0" y="9900"/>
          <a:ext cx="7239000" cy="11231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baseline="0" dirty="0" smtClean="0"/>
            <a:t>FAKTA MEROKOK</a:t>
          </a:r>
          <a:endParaRPr lang="en-US" sz="4800" b="1" kern="1200" baseline="0" dirty="0"/>
        </a:p>
      </dsp:txBody>
      <dsp:txXfrm>
        <a:off x="0" y="9900"/>
        <a:ext cx="7239000" cy="1123199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D026A2-94FE-4F1F-B4B3-1D6306D7A567}">
      <dsp:nvSpPr>
        <dsp:cNvPr id="0" name=""/>
        <dsp:cNvSpPr/>
      </dsp:nvSpPr>
      <dsp:spPr>
        <a:xfrm rot="16200000">
          <a:off x="-1273509" y="1274392"/>
          <a:ext cx="4846320" cy="2297534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09786" bIns="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baseline="0" dirty="0" err="1" smtClean="0"/>
            <a:t>Merasa</a:t>
          </a:r>
          <a:r>
            <a:rPr lang="en-US" sz="3300" kern="1200" baseline="0" dirty="0" smtClean="0"/>
            <a:t> </a:t>
          </a:r>
          <a:r>
            <a:rPr lang="en-US" sz="3300" kern="1200" baseline="0" dirty="0" err="1" smtClean="0"/>
            <a:t>letih</a:t>
          </a:r>
          <a:r>
            <a:rPr lang="en-US" sz="3300" kern="1200" baseline="0" dirty="0" smtClean="0"/>
            <a:t> </a:t>
          </a:r>
          <a:r>
            <a:rPr lang="en-US" sz="3300" kern="1200" baseline="0" dirty="0" err="1" smtClean="0"/>
            <a:t>dan</a:t>
          </a:r>
          <a:r>
            <a:rPr lang="en-US" sz="3300" kern="1200" baseline="0" dirty="0" smtClean="0"/>
            <a:t> </a:t>
          </a:r>
          <a:r>
            <a:rPr lang="en-US" sz="3300" kern="1200" baseline="0" dirty="0" err="1" smtClean="0"/>
            <a:t>murung</a:t>
          </a:r>
          <a:r>
            <a:rPr lang="en-US" sz="3300" kern="1200" baseline="0" dirty="0" smtClean="0"/>
            <a:t> </a:t>
          </a:r>
          <a:r>
            <a:rPr lang="en-US" sz="3300" kern="1200" baseline="0" dirty="0" err="1" smtClean="0"/>
            <a:t>apabila</a:t>
          </a:r>
          <a:r>
            <a:rPr lang="en-US" sz="3300" kern="1200" baseline="0" dirty="0" smtClean="0"/>
            <a:t> </a:t>
          </a:r>
          <a:r>
            <a:rPr lang="en-US" sz="3300" kern="1200" baseline="0" dirty="0" err="1" smtClean="0"/>
            <a:t>tidak</a:t>
          </a:r>
          <a:r>
            <a:rPr lang="en-US" sz="3300" kern="1200" baseline="0" dirty="0" smtClean="0"/>
            <a:t> </a:t>
          </a:r>
          <a:r>
            <a:rPr lang="en-US" sz="3300" kern="1200" baseline="0" dirty="0" err="1" smtClean="0"/>
            <a:t>merokok</a:t>
          </a:r>
          <a:r>
            <a:rPr lang="en-US" sz="3300" kern="1200" baseline="0" dirty="0" smtClean="0"/>
            <a:t> </a:t>
          </a:r>
          <a:endParaRPr lang="en-US" sz="3300" kern="1200" dirty="0"/>
        </a:p>
      </dsp:txBody>
      <dsp:txXfrm rot="16200000">
        <a:off x="-1273509" y="1274392"/>
        <a:ext cx="4846320" cy="2297534"/>
      </dsp:txXfrm>
    </dsp:sp>
    <dsp:sp modelId="{7E7F9626-CE9F-4CA5-82A4-8F515FBB574A}">
      <dsp:nvSpPr>
        <dsp:cNvPr id="0" name=""/>
        <dsp:cNvSpPr/>
      </dsp:nvSpPr>
      <dsp:spPr>
        <a:xfrm rot="16200000">
          <a:off x="1196340" y="1274392"/>
          <a:ext cx="4846320" cy="2297534"/>
        </a:xfrm>
        <a:prstGeom prst="flowChartManualOperation">
          <a:avLst/>
        </a:prstGeom>
        <a:solidFill>
          <a:schemeClr val="accent4">
            <a:hueOff val="8617942"/>
            <a:satOff val="-21801"/>
            <a:lumOff val="98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09786" bIns="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baseline="0" dirty="0" err="1" smtClean="0"/>
            <a:t>Merasa</a:t>
          </a:r>
          <a:r>
            <a:rPr lang="en-US" sz="3300" kern="1200" baseline="0" dirty="0" smtClean="0"/>
            <a:t> </a:t>
          </a:r>
          <a:r>
            <a:rPr lang="en-US" sz="3300" kern="1200" baseline="0" dirty="0" err="1" smtClean="0"/>
            <a:t>gelisah</a:t>
          </a:r>
          <a:r>
            <a:rPr lang="en-US" sz="3300" kern="1200" baseline="0" dirty="0" smtClean="0"/>
            <a:t> </a:t>
          </a:r>
          <a:r>
            <a:rPr lang="en-US" sz="3300" kern="1200" baseline="0" dirty="0" err="1" smtClean="0"/>
            <a:t>dengan</a:t>
          </a:r>
          <a:r>
            <a:rPr lang="en-US" sz="3300" kern="1200" baseline="0" dirty="0" smtClean="0"/>
            <a:t> </a:t>
          </a:r>
          <a:r>
            <a:rPr lang="en-US" sz="3300" kern="1200" baseline="0" dirty="0" err="1" smtClean="0"/>
            <a:t>gejala</a:t>
          </a:r>
          <a:r>
            <a:rPr lang="en-US" sz="3300" kern="1200" baseline="0" dirty="0" smtClean="0"/>
            <a:t> </a:t>
          </a:r>
          <a:r>
            <a:rPr lang="en-US" sz="3300" kern="1200" baseline="0" dirty="0" err="1" smtClean="0"/>
            <a:t>gian</a:t>
          </a:r>
          <a:r>
            <a:rPr lang="en-US" sz="3300" kern="1200" baseline="0" dirty="0" smtClean="0"/>
            <a:t> yang lain </a:t>
          </a:r>
          <a:endParaRPr lang="en-US" sz="3300" kern="1200" dirty="0"/>
        </a:p>
      </dsp:txBody>
      <dsp:txXfrm rot="16200000">
        <a:off x="1196340" y="1274392"/>
        <a:ext cx="4846320" cy="2297534"/>
      </dsp:txXfrm>
    </dsp:sp>
    <dsp:sp modelId="{3AD512EA-D732-4813-929C-8D682DA4F9D1}">
      <dsp:nvSpPr>
        <dsp:cNvPr id="0" name=""/>
        <dsp:cNvSpPr/>
      </dsp:nvSpPr>
      <dsp:spPr>
        <a:xfrm rot="16200000">
          <a:off x="3666189" y="1274392"/>
          <a:ext cx="4846320" cy="2297534"/>
        </a:xfrm>
        <a:prstGeom prst="flowChartManualOperation">
          <a:avLst/>
        </a:prstGeom>
        <a:solidFill>
          <a:schemeClr val="accent4">
            <a:hueOff val="17235884"/>
            <a:satOff val="-43603"/>
            <a:lumOff val="196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09786" bIns="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baseline="0" dirty="0" err="1" smtClean="0"/>
            <a:t>Mengatasi</a:t>
          </a:r>
          <a:r>
            <a:rPr lang="en-US" sz="3300" kern="1200" baseline="0" dirty="0" smtClean="0"/>
            <a:t> </a:t>
          </a:r>
          <a:r>
            <a:rPr lang="en-US" sz="3300" kern="1200" baseline="0" dirty="0" err="1" smtClean="0"/>
            <a:t>gian</a:t>
          </a:r>
          <a:r>
            <a:rPr lang="en-US" sz="3300" kern="1200" baseline="0" dirty="0" smtClean="0"/>
            <a:t> </a:t>
          </a:r>
          <a:r>
            <a:rPr lang="en-US" sz="3300" kern="1200" baseline="0" dirty="0" err="1" smtClean="0"/>
            <a:t>dan</a:t>
          </a:r>
          <a:r>
            <a:rPr lang="en-US" sz="3300" kern="1200" baseline="0" dirty="0" smtClean="0"/>
            <a:t> </a:t>
          </a:r>
          <a:r>
            <a:rPr lang="en-US" sz="3300" kern="1200" baseline="0" dirty="0" err="1" smtClean="0"/>
            <a:t>keinginan</a:t>
          </a:r>
          <a:r>
            <a:rPr lang="en-US" sz="3300" kern="1200" baseline="0" dirty="0" smtClean="0"/>
            <a:t> </a:t>
          </a:r>
          <a:r>
            <a:rPr lang="en-US" sz="3300" kern="1200" baseline="0" dirty="0" err="1" smtClean="0"/>
            <a:t>merokok</a:t>
          </a:r>
          <a:endParaRPr lang="en-US" sz="3300" kern="1200" dirty="0"/>
        </a:p>
      </dsp:txBody>
      <dsp:txXfrm rot="16200000">
        <a:off x="3666189" y="1274392"/>
        <a:ext cx="4846320" cy="2297534"/>
      </dsp:txXfrm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34F4B3-CE57-43EF-A7B8-8F375B642C2E}">
      <dsp:nvSpPr>
        <dsp:cNvPr id="0" name=""/>
        <dsp:cNvSpPr/>
      </dsp:nvSpPr>
      <dsp:spPr>
        <a:xfrm>
          <a:off x="0" y="11654"/>
          <a:ext cx="7239000" cy="1119690"/>
        </a:xfrm>
        <a:prstGeom prst="roundRect">
          <a:avLst/>
        </a:prstGeom>
        <a:solidFill>
          <a:schemeClr val="accent6">
            <a:lumMod val="5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baseline="0" dirty="0" err="1" smtClean="0"/>
            <a:t>Bagaimana</a:t>
          </a:r>
          <a:r>
            <a:rPr lang="en-US" sz="2900" b="1" kern="1200" baseline="0" dirty="0" smtClean="0"/>
            <a:t> </a:t>
          </a:r>
          <a:r>
            <a:rPr lang="en-US" sz="2900" b="1" kern="1200" baseline="0" dirty="0" err="1" smtClean="0"/>
            <a:t>cara</a:t>
          </a:r>
          <a:r>
            <a:rPr lang="en-US" sz="2900" b="1" kern="1200" baseline="0" dirty="0" smtClean="0"/>
            <a:t> </a:t>
          </a:r>
          <a:r>
            <a:rPr lang="en-US" sz="2900" b="1" kern="1200" baseline="0" dirty="0" err="1" smtClean="0"/>
            <a:t>berhenti</a:t>
          </a:r>
          <a:r>
            <a:rPr lang="en-US" sz="2900" b="1" kern="1200" baseline="0" dirty="0" smtClean="0"/>
            <a:t> </a:t>
          </a:r>
          <a:r>
            <a:rPr lang="en-US" sz="2900" b="1" kern="1200" baseline="0" dirty="0" err="1" smtClean="0"/>
            <a:t>merokok</a:t>
          </a:r>
          <a:r>
            <a:rPr lang="en-US" sz="2900" b="1" kern="1200" baseline="0" dirty="0" smtClean="0"/>
            <a:t>?</a:t>
          </a:r>
          <a:br>
            <a:rPr lang="en-US" sz="2900" b="1" kern="1200" baseline="0" dirty="0" smtClean="0"/>
          </a:br>
          <a:endParaRPr lang="en-US" sz="2900" b="1" kern="1200" baseline="0" dirty="0"/>
        </a:p>
      </dsp:txBody>
      <dsp:txXfrm>
        <a:off x="0" y="11654"/>
        <a:ext cx="7239000" cy="1119690"/>
      </dsp:txXfrm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6364C9-CD66-43A2-80C6-6E381A40D587}">
      <dsp:nvSpPr>
        <dsp:cNvPr id="0" name=""/>
        <dsp:cNvSpPr/>
      </dsp:nvSpPr>
      <dsp:spPr>
        <a:xfrm>
          <a:off x="0" y="251614"/>
          <a:ext cx="2019300" cy="20193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baseline="0" dirty="0" err="1" smtClean="0">
              <a:solidFill>
                <a:schemeClr val="tx1"/>
              </a:solidFill>
            </a:rPr>
            <a:t>Menyedari</a:t>
          </a:r>
          <a:r>
            <a:rPr lang="en-US" sz="2100" kern="1200" baseline="0" dirty="0" smtClean="0">
              <a:solidFill>
                <a:schemeClr val="tx1"/>
              </a:solidFill>
            </a:rPr>
            <a:t> </a:t>
          </a:r>
          <a:r>
            <a:rPr lang="en-US" sz="2100" kern="1200" baseline="0" dirty="0" err="1" smtClean="0">
              <a:solidFill>
                <a:schemeClr val="tx1"/>
              </a:solidFill>
            </a:rPr>
            <a:t>bermasalah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0" y="251614"/>
        <a:ext cx="2019300" cy="2019300"/>
      </dsp:txXfrm>
    </dsp:sp>
    <dsp:sp modelId="{B433EAD5-A8FB-418E-B51F-81573E5F46F3}">
      <dsp:nvSpPr>
        <dsp:cNvPr id="0" name=""/>
        <dsp:cNvSpPr/>
      </dsp:nvSpPr>
      <dsp:spPr>
        <a:xfrm rot="10800000">
          <a:off x="656272" y="2531656"/>
          <a:ext cx="706755" cy="552773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BBCD5-74B8-46B6-B55D-6EA5D9753CD8}">
      <dsp:nvSpPr>
        <dsp:cNvPr id="0" name=""/>
        <dsp:cNvSpPr/>
      </dsp:nvSpPr>
      <dsp:spPr>
        <a:xfrm>
          <a:off x="336213" y="3313882"/>
          <a:ext cx="1346873" cy="1346873"/>
        </a:xfrm>
        <a:prstGeom prst="ellipse">
          <a:avLst/>
        </a:prstGeom>
        <a:solidFill>
          <a:schemeClr val="accent4">
            <a:hueOff val="4308971"/>
            <a:satOff val="-10901"/>
            <a:lumOff val="49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baseline="0" dirty="0" err="1" smtClean="0">
              <a:solidFill>
                <a:schemeClr val="tx1"/>
              </a:solidFill>
            </a:rPr>
            <a:t>Membuat</a:t>
          </a:r>
          <a:r>
            <a:rPr lang="en-US" sz="1500" kern="1200" baseline="0" dirty="0" smtClean="0">
              <a:solidFill>
                <a:schemeClr val="tx1"/>
              </a:solidFill>
            </a:rPr>
            <a:t> </a:t>
          </a:r>
          <a:r>
            <a:rPr lang="en-US" sz="1500" kern="1200" baseline="0" dirty="0" err="1" smtClean="0">
              <a:solidFill>
                <a:schemeClr val="tx1"/>
              </a:solidFill>
            </a:rPr>
            <a:t>keputusan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36213" y="3313882"/>
        <a:ext cx="1346873" cy="1346873"/>
      </dsp:txXfrm>
    </dsp:sp>
    <dsp:sp modelId="{555FF1E4-6267-45AA-A043-F5750D12B472}">
      <dsp:nvSpPr>
        <dsp:cNvPr id="0" name=""/>
        <dsp:cNvSpPr/>
      </dsp:nvSpPr>
      <dsp:spPr>
        <a:xfrm rot="5400000">
          <a:off x="2186392" y="3710932"/>
          <a:ext cx="706755" cy="552773"/>
        </a:xfrm>
        <a:prstGeom prst="triangle">
          <a:avLst/>
        </a:prstGeom>
        <a:solidFill>
          <a:schemeClr val="accent4">
            <a:hueOff val="5745295"/>
            <a:satOff val="-14534"/>
            <a:lumOff val="6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03755D-FB52-4ED0-989B-65F246F7C289}">
      <dsp:nvSpPr>
        <dsp:cNvPr id="0" name=""/>
        <dsp:cNvSpPr/>
      </dsp:nvSpPr>
      <dsp:spPr>
        <a:xfrm>
          <a:off x="3365163" y="3313882"/>
          <a:ext cx="1346873" cy="1346873"/>
        </a:xfrm>
        <a:prstGeom prst="ellipse">
          <a:avLst/>
        </a:prstGeom>
        <a:solidFill>
          <a:schemeClr val="accent4">
            <a:hueOff val="8617942"/>
            <a:satOff val="-21801"/>
            <a:lumOff val="98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baseline="0" dirty="0" err="1" smtClean="0">
              <a:solidFill>
                <a:schemeClr val="tx1"/>
              </a:solidFill>
            </a:rPr>
            <a:t>Tetapkan</a:t>
          </a:r>
          <a:r>
            <a:rPr lang="en-US" sz="1500" kern="1200" baseline="0" dirty="0" smtClean="0">
              <a:solidFill>
                <a:schemeClr val="tx1"/>
              </a:solidFill>
            </a:rPr>
            <a:t> </a:t>
          </a:r>
          <a:r>
            <a:rPr lang="en-US" sz="1500" kern="1200" baseline="0" dirty="0" err="1" smtClean="0">
              <a:solidFill>
                <a:schemeClr val="tx1"/>
              </a:solidFill>
            </a:rPr>
            <a:t>tarikh</a:t>
          </a:r>
          <a:r>
            <a:rPr lang="en-US" sz="1500" kern="1200" baseline="0" dirty="0" smtClean="0">
              <a:solidFill>
                <a:schemeClr val="tx1"/>
              </a:solidFill>
            </a:rPr>
            <a:t> </a:t>
          </a:r>
          <a:r>
            <a:rPr lang="en-US" sz="1500" kern="1200" baseline="0" dirty="0" err="1" smtClean="0">
              <a:solidFill>
                <a:schemeClr val="tx1"/>
              </a:solidFill>
            </a:rPr>
            <a:t>berhenti</a:t>
          </a:r>
          <a:r>
            <a:rPr lang="en-US" sz="1500" kern="1200" baseline="0" dirty="0" smtClean="0">
              <a:solidFill>
                <a:schemeClr val="tx1"/>
              </a:solidFill>
            </a:rPr>
            <a:t> </a:t>
          </a:r>
          <a:r>
            <a:rPr lang="en-US" sz="1500" kern="1200" baseline="0" dirty="0" err="1" smtClean="0">
              <a:solidFill>
                <a:schemeClr val="tx1"/>
              </a:solidFill>
            </a:rPr>
            <a:t>merokok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365163" y="3313882"/>
        <a:ext cx="1346873" cy="1346873"/>
      </dsp:txXfrm>
    </dsp:sp>
    <dsp:sp modelId="{74F884F5-422B-406E-AE90-F908D899A58E}">
      <dsp:nvSpPr>
        <dsp:cNvPr id="0" name=""/>
        <dsp:cNvSpPr/>
      </dsp:nvSpPr>
      <dsp:spPr>
        <a:xfrm>
          <a:off x="3685222" y="2332260"/>
          <a:ext cx="706755" cy="552773"/>
        </a:xfrm>
        <a:prstGeom prst="triangle">
          <a:avLst/>
        </a:prstGeom>
        <a:solidFill>
          <a:schemeClr val="accent4">
            <a:hueOff val="11490590"/>
            <a:satOff val="-29069"/>
            <a:lumOff val="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88F06-629D-4E5F-844D-292B4C6C513D}">
      <dsp:nvSpPr>
        <dsp:cNvPr id="0" name=""/>
        <dsp:cNvSpPr/>
      </dsp:nvSpPr>
      <dsp:spPr>
        <a:xfrm>
          <a:off x="3365163" y="587827"/>
          <a:ext cx="1346873" cy="1346873"/>
        </a:xfrm>
        <a:prstGeom prst="ellipse">
          <a:avLst/>
        </a:prstGeom>
        <a:solidFill>
          <a:schemeClr val="accent4">
            <a:hueOff val="12926913"/>
            <a:satOff val="-32702"/>
            <a:lumOff val="147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baseline="0" dirty="0" err="1" smtClean="0">
              <a:solidFill>
                <a:schemeClr val="tx1"/>
              </a:solidFill>
            </a:rPr>
            <a:t>Elakkan</a:t>
          </a:r>
          <a:r>
            <a:rPr lang="en-US" sz="1500" kern="1200" baseline="0" dirty="0" smtClean="0">
              <a:solidFill>
                <a:schemeClr val="tx1"/>
              </a:solidFill>
            </a:rPr>
            <a:t> </a:t>
          </a:r>
          <a:r>
            <a:rPr lang="en-US" sz="1500" kern="1200" baseline="0" dirty="0" err="1" smtClean="0">
              <a:solidFill>
                <a:schemeClr val="tx1"/>
              </a:solidFill>
            </a:rPr>
            <a:t>pengaruh</a:t>
          </a:r>
          <a:r>
            <a:rPr lang="en-US" sz="1500" kern="1200" baseline="0" dirty="0" smtClean="0">
              <a:solidFill>
                <a:schemeClr val="tx1"/>
              </a:solidFill>
            </a:rPr>
            <a:t> </a:t>
          </a:r>
          <a:r>
            <a:rPr lang="en-US" sz="1500" kern="1200" baseline="0" dirty="0" err="1" smtClean="0">
              <a:solidFill>
                <a:schemeClr val="tx1"/>
              </a:solidFill>
            </a:rPr>
            <a:t>untuk</a:t>
          </a:r>
          <a:r>
            <a:rPr lang="en-US" sz="1500" kern="1200" baseline="0" dirty="0" smtClean="0">
              <a:solidFill>
                <a:schemeClr val="tx1"/>
              </a:solidFill>
            </a:rPr>
            <a:t> </a:t>
          </a:r>
          <a:r>
            <a:rPr lang="en-US" sz="1500" kern="1200" baseline="0" dirty="0" err="1" smtClean="0">
              <a:solidFill>
                <a:schemeClr val="tx1"/>
              </a:solidFill>
            </a:rPr>
            <a:t>merokok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365163" y="587827"/>
        <a:ext cx="1346873" cy="1346873"/>
      </dsp:txXfrm>
    </dsp:sp>
    <dsp:sp modelId="{D5114B2C-64E9-4C15-9854-23165899BA7F}">
      <dsp:nvSpPr>
        <dsp:cNvPr id="0" name=""/>
        <dsp:cNvSpPr/>
      </dsp:nvSpPr>
      <dsp:spPr>
        <a:xfrm rot="5400000">
          <a:off x="5047235" y="984877"/>
          <a:ext cx="706755" cy="552773"/>
        </a:xfrm>
        <a:prstGeom prst="triangle">
          <a:avLst/>
        </a:prstGeom>
        <a:solidFill>
          <a:schemeClr val="accent4">
            <a:hueOff val="17235884"/>
            <a:satOff val="-43603"/>
            <a:lumOff val="1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44AB3-C2C8-4F8E-B9AE-8E3A65468FE6}">
      <dsp:nvSpPr>
        <dsp:cNvPr id="0" name=""/>
        <dsp:cNvSpPr/>
      </dsp:nvSpPr>
      <dsp:spPr>
        <a:xfrm>
          <a:off x="6057900" y="251614"/>
          <a:ext cx="2019300" cy="2019300"/>
        </a:xfrm>
        <a:prstGeom prst="ellipse">
          <a:avLst/>
        </a:prstGeom>
        <a:solidFill>
          <a:schemeClr val="accent4">
            <a:hueOff val="17235884"/>
            <a:satOff val="-43603"/>
            <a:lumOff val="196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baseline="0" dirty="0" err="1" smtClean="0">
              <a:solidFill>
                <a:schemeClr val="tx1"/>
              </a:solidFill>
            </a:rPr>
            <a:t>Minta</a:t>
          </a:r>
          <a:r>
            <a:rPr lang="en-US" sz="2100" kern="1200" baseline="0" dirty="0" smtClean="0">
              <a:solidFill>
                <a:schemeClr val="tx1"/>
              </a:solidFill>
            </a:rPr>
            <a:t> </a:t>
          </a:r>
          <a:r>
            <a:rPr lang="en-US" sz="2100" kern="1200" baseline="0" dirty="0" err="1" smtClean="0">
              <a:solidFill>
                <a:schemeClr val="tx1"/>
              </a:solidFill>
            </a:rPr>
            <a:t>bantuan</a:t>
          </a:r>
          <a:r>
            <a:rPr lang="en-US" sz="2100" kern="1200" baseline="0" dirty="0" smtClean="0">
              <a:solidFill>
                <a:schemeClr val="tx1"/>
              </a:solidFill>
            </a:rPr>
            <a:t> </a:t>
          </a:r>
          <a:r>
            <a:rPr lang="en-US" sz="2100" kern="1200" baseline="0" dirty="0" err="1" smtClean="0">
              <a:solidFill>
                <a:schemeClr val="tx1"/>
              </a:solidFill>
            </a:rPr>
            <a:t>dari</a:t>
          </a:r>
          <a:r>
            <a:rPr lang="en-US" sz="2100" kern="1200" baseline="0" dirty="0" smtClean="0">
              <a:solidFill>
                <a:schemeClr val="tx1"/>
              </a:solidFill>
            </a:rPr>
            <a:t> </a:t>
          </a:r>
          <a:r>
            <a:rPr lang="en-US" sz="2100" kern="1200" baseline="0" dirty="0" err="1" smtClean="0">
              <a:solidFill>
                <a:schemeClr val="tx1"/>
              </a:solidFill>
            </a:rPr>
            <a:t>rakan</a:t>
          </a:r>
          <a:r>
            <a:rPr lang="en-US" sz="2100" kern="1200" baseline="0" dirty="0" smtClean="0">
              <a:solidFill>
                <a:schemeClr val="tx1"/>
              </a:solidFill>
            </a:rPr>
            <a:t> </a:t>
          </a:r>
          <a:r>
            <a:rPr lang="en-US" sz="2100" kern="1200" baseline="0" dirty="0" err="1" smtClean="0">
              <a:solidFill>
                <a:schemeClr val="tx1"/>
              </a:solidFill>
            </a:rPr>
            <a:t>anda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6057900" y="251614"/>
        <a:ext cx="2019300" cy="2019300"/>
      </dsp:txXfrm>
    </dsp:sp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778694-416C-4F9E-92F9-E13EDC0AF314}">
      <dsp:nvSpPr>
        <dsp:cNvPr id="0" name=""/>
        <dsp:cNvSpPr/>
      </dsp:nvSpPr>
      <dsp:spPr>
        <a:xfrm>
          <a:off x="0" y="11654"/>
          <a:ext cx="7239000" cy="111969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baseline="0" dirty="0" err="1" smtClean="0"/>
            <a:t>Bagaimana</a:t>
          </a:r>
          <a:r>
            <a:rPr lang="en-US" sz="2900" b="1" kern="1200" baseline="0" dirty="0" smtClean="0"/>
            <a:t> </a:t>
          </a:r>
          <a:r>
            <a:rPr lang="en-US" sz="2900" b="1" kern="1200" baseline="0" dirty="0" err="1" smtClean="0"/>
            <a:t>cara</a:t>
          </a:r>
          <a:r>
            <a:rPr lang="en-US" sz="2900" b="1" kern="1200" baseline="0" dirty="0" smtClean="0"/>
            <a:t> </a:t>
          </a:r>
          <a:r>
            <a:rPr lang="en-US" sz="2900" b="1" kern="1200" baseline="0" dirty="0" err="1" smtClean="0"/>
            <a:t>berhenti</a:t>
          </a:r>
          <a:r>
            <a:rPr lang="en-US" sz="2900" b="1" kern="1200" baseline="0" dirty="0" smtClean="0"/>
            <a:t> </a:t>
          </a:r>
          <a:r>
            <a:rPr lang="en-US" sz="2900" b="1" kern="1200" baseline="0" dirty="0" err="1" smtClean="0"/>
            <a:t>merokok</a:t>
          </a:r>
          <a:r>
            <a:rPr lang="en-US" sz="2900" b="1" kern="1200" baseline="0" dirty="0" smtClean="0"/>
            <a:t>?</a:t>
          </a:r>
          <a:br>
            <a:rPr lang="en-US" sz="2900" b="1" kern="1200" baseline="0" dirty="0" smtClean="0"/>
          </a:br>
          <a:endParaRPr lang="en-US" sz="2900" b="1" kern="1200" baseline="0" dirty="0"/>
        </a:p>
      </dsp:txBody>
      <dsp:txXfrm>
        <a:off x="0" y="11654"/>
        <a:ext cx="7239000" cy="1119690"/>
      </dsp:txXfrm>
    </dsp:sp>
  </dsp:spTree>
</dsp:drawing>
</file>

<file path=ppt/diagrams/drawing3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A027D1-753E-4C78-96C6-146D65DDCEFA}">
      <dsp:nvSpPr>
        <dsp:cNvPr id="0" name=""/>
        <dsp:cNvSpPr/>
      </dsp:nvSpPr>
      <dsp:spPr>
        <a:xfrm>
          <a:off x="1666690" y="290482"/>
          <a:ext cx="2206647" cy="2206647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baseline="0" dirty="0" err="1" smtClean="0">
              <a:solidFill>
                <a:schemeClr val="tx1"/>
              </a:solidFill>
            </a:rPr>
            <a:t>Cari</a:t>
          </a:r>
          <a:r>
            <a:rPr lang="en-US" sz="1300" kern="1200" baseline="0" dirty="0" smtClean="0">
              <a:solidFill>
                <a:schemeClr val="tx1"/>
              </a:solidFill>
            </a:rPr>
            <a:t> </a:t>
          </a:r>
          <a:r>
            <a:rPr lang="en-US" sz="1300" kern="1200" baseline="0" dirty="0" err="1" smtClean="0">
              <a:solidFill>
                <a:schemeClr val="tx1"/>
              </a:solidFill>
            </a:rPr>
            <a:t>aktiviti</a:t>
          </a:r>
          <a:r>
            <a:rPr lang="en-US" sz="1300" kern="1200" baseline="0" dirty="0" smtClean="0">
              <a:solidFill>
                <a:schemeClr val="tx1"/>
              </a:solidFill>
            </a:rPr>
            <a:t> yang </a:t>
          </a:r>
          <a:r>
            <a:rPr lang="en-US" sz="1300" kern="1200" baseline="0" dirty="0" err="1" smtClean="0">
              <a:solidFill>
                <a:schemeClr val="tx1"/>
              </a:solidFill>
            </a:rPr>
            <a:t>lebih</a:t>
          </a:r>
          <a:r>
            <a:rPr lang="en-US" sz="1300" kern="1200" baseline="0" dirty="0" smtClean="0">
              <a:solidFill>
                <a:schemeClr val="tx1"/>
              </a:solidFill>
            </a:rPr>
            <a:t> </a:t>
          </a:r>
          <a:r>
            <a:rPr lang="en-US" sz="1300" kern="1200" baseline="0" dirty="0" err="1" smtClean="0">
              <a:solidFill>
                <a:schemeClr val="tx1"/>
              </a:solidFill>
            </a:rPr>
            <a:t>baik</a:t>
          </a:r>
          <a:r>
            <a:rPr lang="en-US" sz="1300" kern="1200" baseline="0" dirty="0" smtClean="0">
              <a:solidFill>
                <a:schemeClr val="tx1"/>
              </a:solidFill>
            </a:rPr>
            <a:t> </a:t>
          </a:r>
          <a:r>
            <a:rPr lang="en-US" sz="1300" kern="1200" baseline="0" dirty="0" err="1" smtClean="0">
              <a:solidFill>
                <a:schemeClr val="tx1"/>
              </a:solidFill>
            </a:rPr>
            <a:t>untuk</a:t>
          </a:r>
          <a:r>
            <a:rPr lang="en-US" sz="1300" kern="1200" baseline="0" dirty="0" smtClean="0">
              <a:solidFill>
                <a:schemeClr val="tx1"/>
              </a:solidFill>
            </a:rPr>
            <a:t> </a:t>
          </a:r>
          <a:r>
            <a:rPr lang="en-US" sz="1300" kern="1200" baseline="0" dirty="0" err="1" smtClean="0">
              <a:solidFill>
                <a:schemeClr val="tx1"/>
              </a:solidFill>
            </a:rPr>
            <a:t>dilakukan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1666690" y="290482"/>
        <a:ext cx="2206647" cy="2206647"/>
      </dsp:txXfrm>
    </dsp:sp>
    <dsp:sp modelId="{61C41EF7-6417-46D7-A75A-210B9332FDCB}">
      <dsp:nvSpPr>
        <dsp:cNvPr id="0" name=""/>
        <dsp:cNvSpPr/>
      </dsp:nvSpPr>
      <dsp:spPr>
        <a:xfrm rot="5400000">
          <a:off x="3975261" y="290482"/>
          <a:ext cx="2206647" cy="2206647"/>
        </a:xfrm>
        <a:prstGeom prst="pieWedge">
          <a:avLst/>
        </a:prstGeom>
        <a:gradFill rotWithShape="0">
          <a:gsLst>
            <a:gs pos="0">
              <a:schemeClr val="accent4">
                <a:hueOff val="5745295"/>
                <a:satOff val="-14534"/>
                <a:lumOff val="653"/>
                <a:alphaOff val="0"/>
                <a:tint val="74000"/>
              </a:schemeClr>
            </a:gs>
            <a:gs pos="49000">
              <a:schemeClr val="accent4">
                <a:hueOff val="5745295"/>
                <a:satOff val="-14534"/>
                <a:lumOff val="653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5745295"/>
                <a:satOff val="-14534"/>
                <a:lumOff val="653"/>
                <a:alphaOff val="0"/>
                <a:shade val="55000"/>
                <a:satMod val="150000"/>
              </a:schemeClr>
            </a:gs>
            <a:gs pos="92000">
              <a:schemeClr val="accent4">
                <a:hueOff val="5745295"/>
                <a:satOff val="-14534"/>
                <a:lumOff val="653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5745295"/>
                <a:satOff val="-14534"/>
                <a:lumOff val="653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5745295"/>
              <a:satOff val="-14534"/>
              <a:lumOff val="653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baseline="0" dirty="0" err="1" smtClean="0">
              <a:solidFill>
                <a:schemeClr val="tx1"/>
              </a:solidFill>
            </a:rPr>
            <a:t>Rancang</a:t>
          </a:r>
          <a:r>
            <a:rPr lang="en-US" sz="1300" kern="1200" baseline="0" dirty="0" smtClean="0">
              <a:solidFill>
                <a:schemeClr val="tx1"/>
              </a:solidFill>
            </a:rPr>
            <a:t> </a:t>
          </a:r>
          <a:r>
            <a:rPr lang="en-US" sz="1300" kern="1200" baseline="0" dirty="0" err="1" smtClean="0">
              <a:solidFill>
                <a:schemeClr val="tx1"/>
              </a:solidFill>
            </a:rPr>
            <a:t>hari</a:t>
          </a:r>
          <a:r>
            <a:rPr lang="en-US" sz="1300" kern="1200" baseline="0" dirty="0" smtClean="0">
              <a:solidFill>
                <a:schemeClr val="tx1"/>
              </a:solidFill>
            </a:rPr>
            <a:t> </a:t>
          </a:r>
          <a:r>
            <a:rPr lang="en-US" sz="1300" kern="1200" baseline="0" dirty="0" err="1" smtClean="0">
              <a:solidFill>
                <a:schemeClr val="tx1"/>
              </a:solidFill>
            </a:rPr>
            <a:t>tidak</a:t>
          </a:r>
          <a:r>
            <a:rPr lang="en-US" sz="1300" kern="1200" baseline="0" dirty="0" smtClean="0">
              <a:solidFill>
                <a:schemeClr val="tx1"/>
              </a:solidFill>
            </a:rPr>
            <a:t> </a:t>
          </a:r>
          <a:r>
            <a:rPr lang="en-US" sz="1300" kern="1200" baseline="0" dirty="0" err="1" smtClean="0">
              <a:solidFill>
                <a:schemeClr val="tx1"/>
              </a:solidFill>
            </a:rPr>
            <a:t>merokok</a:t>
          </a:r>
          <a:r>
            <a:rPr lang="en-US" sz="1300" kern="1200" baseline="0" dirty="0" smtClean="0">
              <a:solidFill>
                <a:schemeClr val="tx1"/>
              </a:solidFill>
            </a:rPr>
            <a:t> </a:t>
          </a:r>
          <a:r>
            <a:rPr lang="en-US" sz="1300" kern="1200" baseline="0" dirty="0" err="1" smtClean="0">
              <a:solidFill>
                <a:schemeClr val="tx1"/>
              </a:solidFill>
            </a:rPr>
            <a:t>anda</a:t>
          </a:r>
          <a:endParaRPr lang="en-US" sz="1300" kern="1200" dirty="0">
            <a:solidFill>
              <a:schemeClr val="tx1"/>
            </a:solidFill>
          </a:endParaRPr>
        </a:p>
      </dsp:txBody>
      <dsp:txXfrm rot="5400000">
        <a:off x="3975261" y="290482"/>
        <a:ext cx="2206647" cy="2206647"/>
      </dsp:txXfrm>
    </dsp:sp>
    <dsp:sp modelId="{00A0F029-56C1-4853-A211-573E2CF3415A}">
      <dsp:nvSpPr>
        <dsp:cNvPr id="0" name=""/>
        <dsp:cNvSpPr/>
      </dsp:nvSpPr>
      <dsp:spPr>
        <a:xfrm rot="10800000">
          <a:off x="3975261" y="2599053"/>
          <a:ext cx="2206647" cy="2206647"/>
        </a:xfrm>
        <a:prstGeom prst="pieWedge">
          <a:avLst/>
        </a:prstGeom>
        <a:gradFill rotWithShape="0">
          <a:gsLst>
            <a:gs pos="0">
              <a:schemeClr val="accent4">
                <a:hueOff val="11490590"/>
                <a:satOff val="-29069"/>
                <a:lumOff val="1307"/>
                <a:alphaOff val="0"/>
                <a:tint val="74000"/>
              </a:schemeClr>
            </a:gs>
            <a:gs pos="49000">
              <a:schemeClr val="accent4">
                <a:hueOff val="11490590"/>
                <a:satOff val="-29069"/>
                <a:lumOff val="1307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11490590"/>
                <a:satOff val="-29069"/>
                <a:lumOff val="1307"/>
                <a:alphaOff val="0"/>
                <a:shade val="55000"/>
                <a:satMod val="150000"/>
              </a:schemeClr>
            </a:gs>
            <a:gs pos="92000">
              <a:schemeClr val="accent4">
                <a:hueOff val="11490590"/>
                <a:satOff val="-29069"/>
                <a:lumOff val="1307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11490590"/>
                <a:satOff val="-29069"/>
                <a:lumOff val="1307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11490590"/>
              <a:satOff val="-29069"/>
              <a:lumOff val="1307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baseline="0" dirty="0" err="1" smtClean="0">
              <a:solidFill>
                <a:schemeClr val="tx1"/>
              </a:solidFill>
            </a:rPr>
            <a:t>Bina</a:t>
          </a:r>
          <a:r>
            <a:rPr lang="en-US" sz="1300" kern="1200" baseline="0" dirty="0" smtClean="0">
              <a:solidFill>
                <a:schemeClr val="tx1"/>
              </a:solidFill>
            </a:rPr>
            <a:t> </a:t>
          </a:r>
          <a:r>
            <a:rPr lang="en-US" sz="1300" kern="1200" baseline="0" dirty="0" err="1" smtClean="0">
              <a:solidFill>
                <a:schemeClr val="tx1"/>
              </a:solidFill>
            </a:rPr>
            <a:t>keyakinan</a:t>
          </a:r>
          <a:r>
            <a:rPr lang="en-US" sz="1300" kern="1200" baseline="0" dirty="0" smtClean="0">
              <a:solidFill>
                <a:schemeClr val="tx1"/>
              </a:solidFill>
            </a:rPr>
            <a:t> </a:t>
          </a:r>
          <a:r>
            <a:rPr lang="en-US" sz="1300" kern="1200" baseline="0" dirty="0" err="1" smtClean="0">
              <a:solidFill>
                <a:schemeClr val="tx1"/>
              </a:solidFill>
            </a:rPr>
            <a:t>diri</a:t>
          </a:r>
          <a:r>
            <a:rPr lang="en-US" sz="1300" kern="1200" baseline="0" dirty="0" smtClean="0">
              <a:solidFill>
                <a:schemeClr val="tx1"/>
              </a:solidFill>
            </a:rPr>
            <a:t>.</a:t>
          </a:r>
          <a:endParaRPr lang="en-US" sz="1300" kern="1200" dirty="0">
            <a:solidFill>
              <a:schemeClr val="tx1"/>
            </a:solidFill>
          </a:endParaRPr>
        </a:p>
      </dsp:txBody>
      <dsp:txXfrm rot="10800000">
        <a:off x="3975261" y="2599053"/>
        <a:ext cx="2206647" cy="2206647"/>
      </dsp:txXfrm>
    </dsp:sp>
    <dsp:sp modelId="{70518249-6EFF-40B4-B16E-EEBCDEB14ADE}">
      <dsp:nvSpPr>
        <dsp:cNvPr id="0" name=""/>
        <dsp:cNvSpPr/>
      </dsp:nvSpPr>
      <dsp:spPr>
        <a:xfrm rot="16200000">
          <a:off x="1666690" y="2599053"/>
          <a:ext cx="2206647" cy="2206647"/>
        </a:xfrm>
        <a:prstGeom prst="pieWedge">
          <a:avLst/>
        </a:prstGeom>
        <a:gradFill rotWithShape="0">
          <a:gsLst>
            <a:gs pos="0">
              <a:schemeClr val="accent4">
                <a:hueOff val="17235884"/>
                <a:satOff val="-43603"/>
                <a:lumOff val="1960"/>
                <a:alphaOff val="0"/>
                <a:tint val="74000"/>
              </a:schemeClr>
            </a:gs>
            <a:gs pos="49000">
              <a:schemeClr val="accent4">
                <a:hueOff val="17235884"/>
                <a:satOff val="-43603"/>
                <a:lumOff val="196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17235884"/>
                <a:satOff val="-43603"/>
                <a:lumOff val="1960"/>
                <a:alphaOff val="0"/>
                <a:shade val="55000"/>
                <a:satMod val="150000"/>
              </a:schemeClr>
            </a:gs>
            <a:gs pos="92000">
              <a:schemeClr val="accent4">
                <a:hueOff val="17235884"/>
                <a:satOff val="-43603"/>
                <a:lumOff val="196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17235884"/>
                <a:satOff val="-43603"/>
                <a:lumOff val="196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17235884"/>
              <a:satOff val="-43603"/>
              <a:lumOff val="196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baseline="0" dirty="0" err="1" smtClean="0">
              <a:solidFill>
                <a:schemeClr val="tx1"/>
              </a:solidFill>
            </a:rPr>
            <a:t>Buat</a:t>
          </a:r>
          <a:r>
            <a:rPr lang="en-US" sz="1300" kern="1200" baseline="0" dirty="0" smtClean="0">
              <a:solidFill>
                <a:schemeClr val="tx1"/>
              </a:solidFill>
            </a:rPr>
            <a:t> </a:t>
          </a:r>
          <a:r>
            <a:rPr lang="en-US" sz="1300" kern="1200" baseline="0" dirty="0" err="1" smtClean="0">
              <a:solidFill>
                <a:schemeClr val="tx1"/>
              </a:solidFill>
            </a:rPr>
            <a:t>peringatan</a:t>
          </a:r>
          <a:r>
            <a:rPr lang="en-US" sz="1300" kern="1200" baseline="0" dirty="0" smtClean="0">
              <a:solidFill>
                <a:schemeClr val="tx1"/>
              </a:solidFill>
            </a:rPr>
            <a:t> </a:t>
          </a:r>
          <a:r>
            <a:rPr lang="en-US" sz="1300" kern="1200" baseline="0" dirty="0" err="1" smtClean="0">
              <a:solidFill>
                <a:schemeClr val="tx1"/>
              </a:solidFill>
            </a:rPr>
            <a:t>bertulis</a:t>
          </a:r>
          <a:r>
            <a:rPr lang="en-US" sz="1300" kern="1200" baseline="0" dirty="0" smtClean="0">
              <a:solidFill>
                <a:schemeClr val="tx1"/>
              </a:solidFill>
            </a:rPr>
            <a:t> </a:t>
          </a:r>
          <a:r>
            <a:rPr lang="en-US" sz="1300" kern="1200" baseline="0" dirty="0" err="1" smtClean="0">
              <a:solidFill>
                <a:schemeClr val="tx1"/>
              </a:solidFill>
            </a:rPr>
            <a:t>mengingatkan</a:t>
          </a:r>
          <a:r>
            <a:rPr lang="en-US" sz="1300" kern="1200" baseline="0" dirty="0" smtClean="0">
              <a:solidFill>
                <a:schemeClr val="tx1"/>
              </a:solidFill>
            </a:rPr>
            <a:t> </a:t>
          </a:r>
          <a:r>
            <a:rPr lang="en-US" sz="1300" kern="1200" baseline="0" dirty="0" err="1" smtClean="0">
              <a:solidFill>
                <a:schemeClr val="tx1"/>
              </a:solidFill>
            </a:rPr>
            <a:t>anda</a:t>
          </a:r>
          <a:r>
            <a:rPr lang="en-US" sz="1300" kern="1200" baseline="0" dirty="0" smtClean="0">
              <a:solidFill>
                <a:schemeClr val="tx1"/>
              </a:solidFill>
            </a:rPr>
            <a:t> </a:t>
          </a:r>
          <a:r>
            <a:rPr lang="en-US" sz="1300" kern="1200" baseline="0" dirty="0" err="1" smtClean="0">
              <a:solidFill>
                <a:schemeClr val="tx1"/>
              </a:solidFill>
            </a:rPr>
            <a:t>untuk</a:t>
          </a:r>
          <a:r>
            <a:rPr lang="en-US" sz="1300" kern="1200" baseline="0" dirty="0" smtClean="0">
              <a:solidFill>
                <a:schemeClr val="tx1"/>
              </a:solidFill>
            </a:rPr>
            <a:t> </a:t>
          </a:r>
          <a:r>
            <a:rPr lang="en-US" sz="1300" kern="1200" baseline="0" dirty="0" err="1" smtClean="0">
              <a:solidFill>
                <a:schemeClr val="tx1"/>
              </a:solidFill>
            </a:rPr>
            <a:t>berhenti</a:t>
          </a:r>
          <a:r>
            <a:rPr lang="en-US" sz="1300" kern="1200" baseline="0" dirty="0" smtClean="0">
              <a:solidFill>
                <a:schemeClr val="tx1"/>
              </a:solidFill>
            </a:rPr>
            <a:t> </a:t>
          </a:r>
          <a:r>
            <a:rPr lang="en-US" sz="1300" kern="1200" baseline="0" dirty="0" err="1" smtClean="0">
              <a:solidFill>
                <a:schemeClr val="tx1"/>
              </a:solidFill>
            </a:rPr>
            <a:t>merokok</a:t>
          </a:r>
          <a:r>
            <a:rPr lang="en-US" sz="1300" kern="1200" baseline="0" dirty="0" smtClean="0">
              <a:solidFill>
                <a:schemeClr val="tx1"/>
              </a:solidFill>
            </a:rPr>
            <a:t> / </a:t>
          </a:r>
          <a:r>
            <a:rPr lang="en-US" sz="1300" kern="1200" baseline="0" dirty="0" err="1" smtClean="0">
              <a:solidFill>
                <a:schemeClr val="tx1"/>
              </a:solidFill>
            </a:rPr>
            <a:t>diari</a:t>
          </a:r>
          <a:r>
            <a:rPr lang="en-US" sz="1300" kern="1200" baseline="0" dirty="0" smtClean="0">
              <a:solidFill>
                <a:schemeClr val="tx1"/>
              </a:solidFill>
            </a:rPr>
            <a:t> </a:t>
          </a:r>
          <a:r>
            <a:rPr lang="en-US" sz="1300" kern="1200" baseline="0" dirty="0" err="1" smtClean="0">
              <a:solidFill>
                <a:schemeClr val="tx1"/>
              </a:solidFill>
            </a:rPr>
            <a:t>berhenti</a:t>
          </a:r>
          <a:r>
            <a:rPr lang="en-US" sz="1300" kern="1200" baseline="0" dirty="0" smtClean="0">
              <a:solidFill>
                <a:schemeClr val="tx1"/>
              </a:solidFill>
            </a:rPr>
            <a:t> </a:t>
          </a:r>
          <a:r>
            <a:rPr lang="en-US" sz="1300" kern="1200" baseline="0" dirty="0" err="1" smtClean="0">
              <a:solidFill>
                <a:schemeClr val="tx1"/>
              </a:solidFill>
            </a:rPr>
            <a:t>merokok</a:t>
          </a:r>
          <a:endParaRPr lang="en-US" sz="1300" kern="1200" dirty="0">
            <a:solidFill>
              <a:schemeClr val="tx1"/>
            </a:solidFill>
          </a:endParaRPr>
        </a:p>
      </dsp:txBody>
      <dsp:txXfrm rot="16200000">
        <a:off x="1666690" y="2599053"/>
        <a:ext cx="2206647" cy="2206647"/>
      </dsp:txXfrm>
    </dsp:sp>
    <dsp:sp modelId="{B556B1FA-9A00-4008-B243-DC2724274E68}">
      <dsp:nvSpPr>
        <dsp:cNvPr id="0" name=""/>
        <dsp:cNvSpPr/>
      </dsp:nvSpPr>
      <dsp:spPr>
        <a:xfrm>
          <a:off x="3543360" y="2089435"/>
          <a:ext cx="761879" cy="662503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4">
              <a:tint val="4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5F0608-E18D-40CF-A495-78AF21AABF17}">
      <dsp:nvSpPr>
        <dsp:cNvPr id="0" name=""/>
        <dsp:cNvSpPr/>
      </dsp:nvSpPr>
      <dsp:spPr>
        <a:xfrm rot="10800000">
          <a:off x="3543360" y="2344244"/>
          <a:ext cx="761879" cy="662503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4">
              <a:tint val="4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0D1259-DDAF-4E79-940D-6D8B6B02F314}">
      <dsp:nvSpPr>
        <dsp:cNvPr id="0" name=""/>
        <dsp:cNvSpPr/>
      </dsp:nvSpPr>
      <dsp:spPr>
        <a:xfrm>
          <a:off x="0" y="11654"/>
          <a:ext cx="7239000" cy="1119690"/>
        </a:xfrm>
        <a:prstGeom prst="roundRect">
          <a:avLst/>
        </a:prstGeom>
        <a:solidFill>
          <a:schemeClr val="bg2">
            <a:lumMod val="25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baseline="0" dirty="0" err="1" smtClean="0"/>
            <a:t>Petua</a:t>
          </a:r>
          <a:r>
            <a:rPr lang="en-US" sz="2900" b="1" kern="1200" baseline="0" dirty="0" smtClean="0"/>
            <a:t> </a:t>
          </a:r>
          <a:r>
            <a:rPr lang="en-US" sz="2900" b="1" kern="1200" baseline="0" dirty="0" err="1" smtClean="0"/>
            <a:t>mengatasi</a:t>
          </a:r>
          <a:r>
            <a:rPr lang="en-US" sz="2900" b="1" kern="1200" baseline="0" dirty="0" smtClean="0"/>
            <a:t> </a:t>
          </a:r>
          <a:r>
            <a:rPr lang="en-US" sz="2900" b="1" kern="1200" baseline="0" dirty="0" err="1" smtClean="0"/>
            <a:t>keinginan</a:t>
          </a:r>
          <a:r>
            <a:rPr lang="en-US" sz="2900" b="1" kern="1200" baseline="0" dirty="0" smtClean="0"/>
            <a:t> </a:t>
          </a:r>
          <a:r>
            <a:rPr lang="en-US" sz="2900" b="1" kern="1200" baseline="0" dirty="0" err="1" smtClean="0"/>
            <a:t>merokok</a:t>
          </a:r>
          <a:r>
            <a:rPr lang="en-US" sz="2900" b="1" kern="1200" baseline="0" dirty="0" smtClean="0"/>
            <a:t>.</a:t>
          </a:r>
          <a:br>
            <a:rPr lang="en-US" sz="2900" b="1" kern="1200" baseline="0" dirty="0" smtClean="0"/>
          </a:br>
          <a:endParaRPr lang="en-US" sz="2900" b="1" kern="1200" baseline="0" dirty="0"/>
        </a:p>
      </dsp:txBody>
      <dsp:txXfrm>
        <a:off x="0" y="11654"/>
        <a:ext cx="7239000" cy="1119690"/>
      </dsp:txXfrm>
    </dsp:sp>
  </dsp:spTree>
</dsp:drawing>
</file>

<file path=ppt/diagrams/drawing3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7C918C-2E78-4DB5-A000-37A561852003}">
      <dsp:nvSpPr>
        <dsp:cNvPr id="0" name=""/>
        <dsp:cNvSpPr/>
      </dsp:nvSpPr>
      <dsp:spPr>
        <a:xfrm>
          <a:off x="1414308" y="0"/>
          <a:ext cx="5248584" cy="524858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baseline="0" dirty="0" err="1" smtClean="0">
              <a:solidFill>
                <a:schemeClr val="tx1"/>
              </a:solidFill>
            </a:rPr>
            <a:t>Tarik</a:t>
          </a:r>
          <a:r>
            <a:rPr lang="en-US" sz="1500" kern="1200" baseline="0" dirty="0" smtClean="0">
              <a:solidFill>
                <a:schemeClr val="tx1"/>
              </a:solidFill>
            </a:rPr>
            <a:t> </a:t>
          </a:r>
          <a:r>
            <a:rPr lang="en-US" sz="1500" kern="1200" baseline="0" dirty="0" err="1" smtClean="0">
              <a:solidFill>
                <a:schemeClr val="tx1"/>
              </a:solidFill>
            </a:rPr>
            <a:t>nafas</a:t>
          </a:r>
          <a:r>
            <a:rPr lang="en-US" sz="1500" kern="1200" baseline="0" dirty="0" smtClean="0">
              <a:solidFill>
                <a:schemeClr val="tx1"/>
              </a:solidFill>
            </a:rPr>
            <a:t> </a:t>
          </a:r>
          <a:r>
            <a:rPr lang="en-US" sz="1500" kern="1200" baseline="0" dirty="0" err="1" smtClean="0">
              <a:solidFill>
                <a:schemeClr val="tx1"/>
              </a:solidFill>
            </a:rPr>
            <a:t>panjang</a:t>
          </a:r>
          <a:r>
            <a:rPr lang="en-US" sz="1500" kern="1200" baseline="0" dirty="0" smtClean="0">
              <a:solidFill>
                <a:schemeClr val="tx1"/>
              </a:solidFill>
            </a:rPr>
            <a:t> 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304847" y="262429"/>
        <a:ext cx="1467504" cy="787287"/>
      </dsp:txXfrm>
    </dsp:sp>
    <dsp:sp modelId="{C76015C7-B87E-44B5-90AA-C0CF0ABC70E5}">
      <dsp:nvSpPr>
        <dsp:cNvPr id="0" name=""/>
        <dsp:cNvSpPr/>
      </dsp:nvSpPr>
      <dsp:spPr>
        <a:xfrm>
          <a:off x="1939166" y="1049716"/>
          <a:ext cx="4198867" cy="4198867"/>
        </a:xfrm>
        <a:prstGeom prst="ellipse">
          <a:avLst/>
        </a:prstGeom>
        <a:solidFill>
          <a:schemeClr val="accent5">
            <a:hueOff val="-6018599"/>
            <a:satOff val="14820"/>
            <a:lumOff val="-327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baseline="0" dirty="0" err="1" smtClean="0">
              <a:solidFill>
                <a:schemeClr val="tx1"/>
              </a:solidFill>
            </a:rPr>
            <a:t>Minum</a:t>
          </a:r>
          <a:r>
            <a:rPr lang="en-US" sz="1500" kern="1200" baseline="0" dirty="0" smtClean="0">
              <a:solidFill>
                <a:schemeClr val="tx1"/>
              </a:solidFill>
            </a:rPr>
            <a:t> air 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304847" y="1301648"/>
        <a:ext cx="1467504" cy="755796"/>
      </dsp:txXfrm>
    </dsp:sp>
    <dsp:sp modelId="{5AD1F1EE-40D3-4377-89C5-B8328522C685}">
      <dsp:nvSpPr>
        <dsp:cNvPr id="0" name=""/>
        <dsp:cNvSpPr/>
      </dsp:nvSpPr>
      <dsp:spPr>
        <a:xfrm>
          <a:off x="2464024" y="2099433"/>
          <a:ext cx="3149150" cy="3149150"/>
        </a:xfrm>
        <a:prstGeom prst="ellipse">
          <a:avLst/>
        </a:prstGeom>
        <a:solidFill>
          <a:schemeClr val="accent5">
            <a:hueOff val="-12037199"/>
            <a:satOff val="29639"/>
            <a:lumOff val="-653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baseline="0" dirty="0" err="1" smtClean="0">
              <a:solidFill>
                <a:schemeClr val="tx1"/>
              </a:solidFill>
            </a:rPr>
            <a:t>Membuat</a:t>
          </a:r>
          <a:r>
            <a:rPr lang="en-US" sz="1500" kern="1200" baseline="0" dirty="0" smtClean="0">
              <a:solidFill>
                <a:schemeClr val="tx1"/>
              </a:solidFill>
            </a:rPr>
            <a:t> </a:t>
          </a:r>
          <a:r>
            <a:rPr lang="en-US" sz="1500" kern="1200" baseline="0" dirty="0" err="1" smtClean="0">
              <a:solidFill>
                <a:schemeClr val="tx1"/>
              </a:solidFill>
            </a:rPr>
            <a:t>kerja</a:t>
          </a:r>
          <a:r>
            <a:rPr lang="en-US" sz="1500" kern="1200" baseline="0" dirty="0" smtClean="0">
              <a:solidFill>
                <a:schemeClr val="tx1"/>
              </a:solidFill>
            </a:rPr>
            <a:t> lain 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304847" y="2335619"/>
        <a:ext cx="1467504" cy="708558"/>
      </dsp:txXfrm>
    </dsp:sp>
    <dsp:sp modelId="{5393F458-70B9-40DB-A8D7-2F149E8D90FF}">
      <dsp:nvSpPr>
        <dsp:cNvPr id="0" name=""/>
        <dsp:cNvSpPr/>
      </dsp:nvSpPr>
      <dsp:spPr>
        <a:xfrm>
          <a:off x="2988883" y="3149150"/>
          <a:ext cx="2099433" cy="2099433"/>
        </a:xfrm>
        <a:prstGeom prst="ellipse">
          <a:avLst/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baseline="0" dirty="0" err="1" smtClean="0">
              <a:solidFill>
                <a:schemeClr val="tx1"/>
              </a:solidFill>
            </a:rPr>
            <a:t>Mengunyah</a:t>
          </a:r>
          <a:r>
            <a:rPr lang="en-US" sz="1500" kern="1200" baseline="0" dirty="0" smtClean="0">
              <a:solidFill>
                <a:schemeClr val="tx1"/>
              </a:solidFill>
            </a:rPr>
            <a:t> </a:t>
          </a:r>
          <a:r>
            <a:rPr lang="en-US" sz="1500" kern="1200" baseline="0" dirty="0" err="1" smtClean="0">
              <a:solidFill>
                <a:schemeClr val="tx1"/>
              </a:solidFill>
            </a:rPr>
            <a:t>sesuatu</a:t>
          </a:r>
          <a:r>
            <a:rPr lang="en-US" sz="1500" kern="1200" baseline="0" dirty="0" smtClean="0">
              <a:solidFill>
                <a:schemeClr val="tx1"/>
              </a:solidFill>
            </a:rPr>
            <a:t> (</a:t>
          </a:r>
          <a:r>
            <a:rPr lang="en-US" sz="1500" kern="1200" baseline="0" dirty="0" err="1" smtClean="0">
              <a:solidFill>
                <a:schemeClr val="tx1"/>
              </a:solidFill>
            </a:rPr>
            <a:t>seperti</a:t>
          </a:r>
          <a:r>
            <a:rPr lang="en-US" sz="1500" kern="1200" baseline="0" dirty="0" smtClean="0">
              <a:solidFill>
                <a:schemeClr val="tx1"/>
              </a:solidFill>
            </a:rPr>
            <a:t> </a:t>
          </a:r>
          <a:r>
            <a:rPr lang="en-US" sz="1500" kern="1200" baseline="0" dirty="0" err="1" smtClean="0">
              <a:solidFill>
                <a:schemeClr val="tx1"/>
              </a:solidFill>
            </a:rPr>
            <a:t>gula</a:t>
          </a:r>
          <a:r>
            <a:rPr lang="en-US" sz="1500" kern="1200" baseline="0" dirty="0" smtClean="0">
              <a:solidFill>
                <a:schemeClr val="tx1"/>
              </a:solidFill>
            </a:rPr>
            <a:t> </a:t>
          </a:r>
          <a:r>
            <a:rPr lang="en-US" sz="1500" kern="1200" baseline="0" dirty="0" err="1" smtClean="0">
              <a:solidFill>
                <a:schemeClr val="tx1"/>
              </a:solidFill>
            </a:rPr>
            <a:t>getah</a:t>
          </a:r>
          <a:r>
            <a:rPr lang="en-US" sz="1500" kern="1200" baseline="0" dirty="0" smtClean="0"/>
            <a:t>) </a:t>
          </a:r>
          <a:endParaRPr lang="en-US" sz="1500" kern="1200" baseline="0" dirty="0"/>
        </a:p>
      </dsp:txBody>
      <dsp:txXfrm>
        <a:off x="3296338" y="3674008"/>
        <a:ext cx="1484523" cy="1049716"/>
      </dsp:txXfrm>
    </dsp:sp>
  </dsp:spTree>
</dsp:drawing>
</file>

<file path=ppt/diagrams/drawing3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864539-BA6E-496D-BF35-21B3B9F5E91A}">
      <dsp:nvSpPr>
        <dsp:cNvPr id="0" name=""/>
        <dsp:cNvSpPr/>
      </dsp:nvSpPr>
      <dsp:spPr>
        <a:xfrm>
          <a:off x="0" y="11654"/>
          <a:ext cx="7239000" cy="1119690"/>
        </a:xfrm>
        <a:prstGeom prst="roundRect">
          <a:avLst/>
        </a:prstGeom>
        <a:solidFill>
          <a:schemeClr val="accent4">
            <a:lumMod val="5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baseline="0" dirty="0" err="1" smtClean="0"/>
            <a:t>Petua</a:t>
          </a:r>
          <a:r>
            <a:rPr lang="en-US" sz="2900" b="1" kern="1200" baseline="0" dirty="0" smtClean="0"/>
            <a:t> </a:t>
          </a:r>
          <a:r>
            <a:rPr lang="en-US" sz="2900" b="1" kern="1200" baseline="0" dirty="0" err="1" smtClean="0"/>
            <a:t>mengatasi</a:t>
          </a:r>
          <a:r>
            <a:rPr lang="en-US" sz="2900" b="1" kern="1200" baseline="0" dirty="0" smtClean="0"/>
            <a:t> </a:t>
          </a:r>
          <a:r>
            <a:rPr lang="en-US" sz="2900" b="1" kern="1200" baseline="0" dirty="0" err="1" smtClean="0"/>
            <a:t>keinginan</a:t>
          </a:r>
          <a:r>
            <a:rPr lang="en-US" sz="2900" b="1" kern="1200" baseline="0" dirty="0" smtClean="0"/>
            <a:t> </a:t>
          </a:r>
          <a:r>
            <a:rPr lang="en-US" sz="2900" b="1" kern="1200" baseline="0" dirty="0" err="1" smtClean="0"/>
            <a:t>merokok</a:t>
          </a:r>
          <a:r>
            <a:rPr lang="en-US" sz="2900" b="1" kern="1200" baseline="0" dirty="0" smtClean="0"/>
            <a:t>.</a:t>
          </a:r>
          <a:br>
            <a:rPr lang="en-US" sz="2900" b="1" kern="1200" baseline="0" dirty="0" smtClean="0"/>
          </a:br>
          <a:endParaRPr lang="en-US" sz="2900" b="1" kern="1200" baseline="0" dirty="0"/>
        </a:p>
      </dsp:txBody>
      <dsp:txXfrm>
        <a:off x="0" y="11654"/>
        <a:ext cx="7239000" cy="1119690"/>
      </dsp:txXfrm>
    </dsp:sp>
  </dsp:spTree>
</dsp:drawing>
</file>

<file path=ppt/diagrams/drawing3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096E26-A40E-46E8-9455-099E8AC4B777}">
      <dsp:nvSpPr>
        <dsp:cNvPr id="0" name=""/>
        <dsp:cNvSpPr/>
      </dsp:nvSpPr>
      <dsp:spPr>
        <a:xfrm>
          <a:off x="0" y="142142"/>
          <a:ext cx="8153400" cy="509587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22E3E-AE6B-4C8D-A33A-906013E265A4}">
      <dsp:nvSpPr>
        <dsp:cNvPr id="0" name=""/>
        <dsp:cNvSpPr/>
      </dsp:nvSpPr>
      <dsp:spPr>
        <a:xfrm>
          <a:off x="803109" y="3865647"/>
          <a:ext cx="187528" cy="1875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B7999-F363-4655-BAC9-FE4CC304CDC6}">
      <dsp:nvSpPr>
        <dsp:cNvPr id="0" name=""/>
        <dsp:cNvSpPr/>
      </dsp:nvSpPr>
      <dsp:spPr>
        <a:xfrm>
          <a:off x="896874" y="3959411"/>
          <a:ext cx="1394231" cy="1212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367" tIns="0" rIns="0" bIns="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baseline="0" dirty="0" err="1" smtClean="0"/>
            <a:t>Mandi</a:t>
          </a:r>
          <a:r>
            <a:rPr lang="en-US" sz="1900" kern="1200" baseline="0" dirty="0" smtClean="0"/>
            <a:t> </a:t>
          </a:r>
          <a:endParaRPr lang="en-US" sz="1900" kern="1200" dirty="0"/>
        </a:p>
      </dsp:txBody>
      <dsp:txXfrm>
        <a:off x="896874" y="3959411"/>
        <a:ext cx="1394231" cy="1212818"/>
      </dsp:txXfrm>
    </dsp:sp>
    <dsp:sp modelId="{358AA70D-8F57-42C4-9619-08C63CD11875}">
      <dsp:nvSpPr>
        <dsp:cNvPr id="0" name=""/>
        <dsp:cNvSpPr/>
      </dsp:nvSpPr>
      <dsp:spPr>
        <a:xfrm>
          <a:off x="2128037" y="2680346"/>
          <a:ext cx="326136" cy="326136"/>
        </a:xfrm>
        <a:prstGeom prst="ellipse">
          <a:avLst/>
        </a:prstGeom>
        <a:solidFill>
          <a:schemeClr val="accent4">
            <a:hueOff val="5745295"/>
            <a:satOff val="-14534"/>
            <a:lumOff val="653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F2B08-52F1-4758-8348-EB98DCF9D520}">
      <dsp:nvSpPr>
        <dsp:cNvPr id="0" name=""/>
        <dsp:cNvSpPr/>
      </dsp:nvSpPr>
      <dsp:spPr>
        <a:xfrm>
          <a:off x="2291105" y="2843414"/>
          <a:ext cx="1712214" cy="2328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813" tIns="0" rIns="0" bIns="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baseline="0" dirty="0" err="1" smtClean="0"/>
            <a:t>Basuh</a:t>
          </a:r>
          <a:r>
            <a:rPr lang="en-US" sz="1900" kern="1200" baseline="0" dirty="0" smtClean="0"/>
            <a:t> </a:t>
          </a:r>
          <a:r>
            <a:rPr lang="en-US" sz="1900" kern="1200" baseline="0" dirty="0" err="1" smtClean="0"/>
            <a:t>tangan</a:t>
          </a:r>
          <a:r>
            <a:rPr lang="en-US" sz="1900" kern="1200" baseline="0" dirty="0" smtClean="0"/>
            <a:t> </a:t>
          </a:r>
          <a:endParaRPr lang="en-US" sz="1900" kern="1200" dirty="0"/>
        </a:p>
      </dsp:txBody>
      <dsp:txXfrm>
        <a:off x="2291105" y="2843414"/>
        <a:ext cx="1712214" cy="2328814"/>
      </dsp:txXfrm>
    </dsp:sp>
    <dsp:sp modelId="{EE1579C8-608C-40D8-8D65-4A74F262A554}">
      <dsp:nvSpPr>
        <dsp:cNvPr id="0" name=""/>
        <dsp:cNvSpPr/>
      </dsp:nvSpPr>
      <dsp:spPr>
        <a:xfrm>
          <a:off x="3819867" y="1806913"/>
          <a:ext cx="432130" cy="432130"/>
        </a:xfrm>
        <a:prstGeom prst="ellipse">
          <a:avLst/>
        </a:prstGeom>
        <a:solidFill>
          <a:schemeClr val="accent4">
            <a:hueOff val="11490590"/>
            <a:satOff val="-29069"/>
            <a:lumOff val="1307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4EE29-CCF6-4165-B5B1-09C386DCFD05}">
      <dsp:nvSpPr>
        <dsp:cNvPr id="0" name=""/>
        <dsp:cNvSpPr/>
      </dsp:nvSpPr>
      <dsp:spPr>
        <a:xfrm>
          <a:off x="4035933" y="2022978"/>
          <a:ext cx="1712214" cy="314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977" tIns="0" rIns="0" bIns="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baseline="0" dirty="0" err="1" smtClean="0"/>
            <a:t>Senaman</a:t>
          </a:r>
          <a:r>
            <a:rPr lang="en-US" sz="1900" kern="1200" baseline="0" dirty="0" smtClean="0"/>
            <a:t> </a:t>
          </a:r>
          <a:r>
            <a:rPr lang="en-US" sz="1900" kern="1200" baseline="0" dirty="0" err="1" smtClean="0"/>
            <a:t>ringan</a:t>
          </a:r>
          <a:r>
            <a:rPr lang="en-US" sz="1900" kern="1200" baseline="0" dirty="0" smtClean="0"/>
            <a:t> ( </a:t>
          </a:r>
          <a:r>
            <a:rPr lang="en-US" sz="1900" kern="1200" baseline="0" dirty="0" err="1" smtClean="0"/>
            <a:t>contoh</a:t>
          </a:r>
          <a:r>
            <a:rPr lang="en-US" sz="1900" kern="1200" baseline="0" dirty="0" smtClean="0"/>
            <a:t> : </a:t>
          </a:r>
          <a:r>
            <a:rPr lang="en-US" sz="1900" kern="1200" baseline="0" dirty="0" err="1" smtClean="0"/>
            <a:t>regangan</a:t>
          </a:r>
          <a:r>
            <a:rPr lang="en-US" sz="1900" kern="1200" baseline="0" dirty="0" smtClean="0"/>
            <a:t>) </a:t>
          </a:r>
          <a:endParaRPr lang="en-US" sz="1900" kern="1200" dirty="0"/>
        </a:p>
      </dsp:txBody>
      <dsp:txXfrm>
        <a:off x="4035933" y="2022978"/>
        <a:ext cx="1712214" cy="3149250"/>
      </dsp:txXfrm>
    </dsp:sp>
    <dsp:sp modelId="{52622E36-C18F-403D-AED9-BE4160EEE71B}">
      <dsp:nvSpPr>
        <dsp:cNvPr id="0" name=""/>
        <dsp:cNvSpPr/>
      </dsp:nvSpPr>
      <dsp:spPr>
        <a:xfrm>
          <a:off x="5662536" y="1229041"/>
          <a:ext cx="578891" cy="578891"/>
        </a:xfrm>
        <a:prstGeom prst="ellipse">
          <a:avLst/>
        </a:prstGeom>
        <a:solidFill>
          <a:schemeClr val="accent4">
            <a:hueOff val="17235884"/>
            <a:satOff val="-43603"/>
            <a:lumOff val="196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BDBB7-E648-4E13-A9DC-2F5E2193EA3D}">
      <dsp:nvSpPr>
        <dsp:cNvPr id="0" name=""/>
        <dsp:cNvSpPr/>
      </dsp:nvSpPr>
      <dsp:spPr>
        <a:xfrm>
          <a:off x="5951982" y="1518487"/>
          <a:ext cx="1712214" cy="3653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6743" tIns="0" rIns="0" bIns="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baseline="0" dirty="0" err="1" smtClean="0"/>
            <a:t>Sembahyang</a:t>
          </a:r>
          <a:r>
            <a:rPr lang="en-US" sz="1900" kern="1200" baseline="0" dirty="0" smtClean="0"/>
            <a:t> / </a:t>
          </a:r>
          <a:r>
            <a:rPr lang="en-US" sz="1900" kern="1200" baseline="0" dirty="0" err="1" smtClean="0"/>
            <a:t>meditasi</a:t>
          </a:r>
          <a:endParaRPr lang="en-US" sz="1900" kern="1200" baseline="0" dirty="0"/>
        </a:p>
      </dsp:txBody>
      <dsp:txXfrm>
        <a:off x="5951982" y="1518487"/>
        <a:ext cx="1712214" cy="3653742"/>
      </dsp:txXfrm>
    </dsp:sp>
  </dsp:spTree>
</dsp:drawing>
</file>

<file path=ppt/diagrams/drawing3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763B25-7E8E-4E13-8487-9A3435A1AE06}">
      <dsp:nvSpPr>
        <dsp:cNvPr id="0" name=""/>
        <dsp:cNvSpPr/>
      </dsp:nvSpPr>
      <dsp:spPr>
        <a:xfrm>
          <a:off x="0" y="1980"/>
          <a:ext cx="7239000" cy="818999"/>
        </a:xfrm>
        <a:prstGeom prst="roundRect">
          <a:avLst/>
        </a:prstGeom>
        <a:solidFill>
          <a:srgbClr val="00206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baseline="0" dirty="0" smtClean="0"/>
            <a:t>KESAN JANGKA PANJANG ROKOK</a:t>
          </a:r>
          <a:endParaRPr lang="en-US" sz="3500" b="1" kern="1200" baseline="0" dirty="0"/>
        </a:p>
      </dsp:txBody>
      <dsp:txXfrm>
        <a:off x="0" y="1980"/>
        <a:ext cx="7239000" cy="81899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97EEDA-5A1E-4639-B972-0AEC6E82DB5B}">
      <dsp:nvSpPr>
        <dsp:cNvPr id="0" name=""/>
        <dsp:cNvSpPr/>
      </dsp:nvSpPr>
      <dsp:spPr>
        <a:xfrm rot="10800000">
          <a:off x="1714453" y="1010"/>
          <a:ext cx="5422011" cy="13950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5172" tIns="110490" rIns="206248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baseline="0" dirty="0" err="1" smtClean="0"/>
            <a:t>Berisiko</a:t>
          </a:r>
          <a:r>
            <a:rPr lang="en-US" sz="2900" kern="1200" baseline="0" dirty="0" smtClean="0"/>
            <a:t> </a:t>
          </a:r>
          <a:r>
            <a:rPr lang="en-US" sz="2900" kern="1200" baseline="0" dirty="0" err="1" smtClean="0"/>
            <a:t>sehingga</a:t>
          </a:r>
          <a:r>
            <a:rPr lang="en-US" sz="2900" kern="1200" baseline="0" dirty="0" smtClean="0"/>
            <a:t> 10 kali </a:t>
          </a:r>
          <a:r>
            <a:rPr lang="en-US" sz="2900" kern="1200" baseline="0" dirty="0" err="1" smtClean="0"/>
            <a:t>ganda</a:t>
          </a:r>
          <a:r>
            <a:rPr lang="en-US" sz="2900" kern="1200" baseline="0" dirty="0" smtClean="0"/>
            <a:t> </a:t>
          </a:r>
          <a:r>
            <a:rPr lang="en-US" sz="2900" kern="1200" baseline="0" dirty="0" err="1" smtClean="0"/>
            <a:t>untuk</a:t>
          </a:r>
          <a:r>
            <a:rPr lang="en-US" sz="2900" kern="1200" baseline="0" dirty="0" smtClean="0"/>
            <a:t> </a:t>
          </a:r>
          <a:r>
            <a:rPr lang="en-US" sz="2900" kern="1200" baseline="0" dirty="0" err="1" smtClean="0"/>
            <a:t>mendapat</a:t>
          </a:r>
          <a:r>
            <a:rPr lang="en-US" sz="2900" kern="1200" baseline="0" dirty="0" smtClean="0"/>
            <a:t> 40 </a:t>
          </a:r>
          <a:r>
            <a:rPr lang="en-US" sz="2900" kern="1200" baseline="0" dirty="0" err="1" smtClean="0"/>
            <a:t>jenis</a:t>
          </a:r>
          <a:r>
            <a:rPr lang="en-US" sz="2900" kern="1200" baseline="0" dirty="0" smtClean="0"/>
            <a:t> </a:t>
          </a:r>
          <a:r>
            <a:rPr lang="en-US" sz="2900" kern="1200" baseline="0" dirty="0" err="1" smtClean="0"/>
            <a:t>penyakit</a:t>
          </a:r>
          <a:r>
            <a:rPr lang="en-US" sz="2900" kern="1200" baseline="0" dirty="0" smtClean="0"/>
            <a:t> </a:t>
          </a:r>
          <a:r>
            <a:rPr lang="en-US" sz="2900" kern="1200" baseline="0" dirty="0" err="1" smtClean="0"/>
            <a:t>serius</a:t>
          </a:r>
          <a:endParaRPr lang="en-US" sz="2900" kern="1200" baseline="0" dirty="0"/>
        </a:p>
      </dsp:txBody>
      <dsp:txXfrm rot="10800000">
        <a:off x="1714453" y="1010"/>
        <a:ext cx="5422011" cy="1395035"/>
      </dsp:txXfrm>
    </dsp:sp>
    <dsp:sp modelId="{A0F91801-4491-4CAA-A443-5118024E5D84}">
      <dsp:nvSpPr>
        <dsp:cNvPr id="0" name=""/>
        <dsp:cNvSpPr/>
      </dsp:nvSpPr>
      <dsp:spPr>
        <a:xfrm>
          <a:off x="1016935" y="1010"/>
          <a:ext cx="1395035" cy="139503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000" dir="5400000" rotWithShape="0">
            <a:schemeClr val="accent1">
              <a:tint val="5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3595ADC-F950-4A3D-92A2-5E13C5329CE9}">
      <dsp:nvSpPr>
        <dsp:cNvPr id="0" name=""/>
        <dsp:cNvSpPr/>
      </dsp:nvSpPr>
      <dsp:spPr>
        <a:xfrm rot="10800000">
          <a:off x="1714453" y="1812474"/>
          <a:ext cx="5422011" cy="13950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5172" tIns="110490" rIns="206248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baseline="0" dirty="0" smtClean="0"/>
            <a:t>( </a:t>
          </a:r>
          <a:r>
            <a:rPr lang="en-US" sz="2900" kern="1200" baseline="0" dirty="0" err="1" smtClean="0"/>
            <a:t>kanser</a:t>
          </a:r>
          <a:r>
            <a:rPr lang="en-US" sz="2900" kern="1200" baseline="0" dirty="0" smtClean="0"/>
            <a:t> </a:t>
          </a:r>
          <a:r>
            <a:rPr lang="en-US" sz="2900" kern="1200" baseline="0" dirty="0" err="1" smtClean="0"/>
            <a:t>paru-paru</a:t>
          </a:r>
          <a:r>
            <a:rPr lang="en-US" sz="2900" kern="1200" baseline="0" dirty="0" smtClean="0"/>
            <a:t>, </a:t>
          </a:r>
          <a:r>
            <a:rPr lang="en-US" sz="2900" kern="1200" baseline="0" dirty="0" err="1" smtClean="0"/>
            <a:t>penyakit</a:t>
          </a:r>
          <a:r>
            <a:rPr lang="en-US" sz="2900" kern="1200" baseline="0" dirty="0" smtClean="0"/>
            <a:t> </a:t>
          </a:r>
          <a:r>
            <a:rPr lang="en-US" sz="2900" kern="1200" baseline="0" dirty="0" err="1" smtClean="0"/>
            <a:t>jantung</a:t>
          </a:r>
          <a:r>
            <a:rPr lang="en-US" sz="2900" kern="1200" baseline="0" dirty="0" smtClean="0"/>
            <a:t> </a:t>
          </a:r>
          <a:r>
            <a:rPr lang="en-US" sz="2900" kern="1200" baseline="0" dirty="0" err="1" smtClean="0"/>
            <a:t>dan</a:t>
          </a:r>
          <a:r>
            <a:rPr lang="en-US" sz="2900" kern="1200" baseline="0" dirty="0" smtClean="0"/>
            <a:t> </a:t>
          </a:r>
          <a:r>
            <a:rPr lang="en-US" sz="2900" kern="1200" baseline="0" dirty="0" err="1" smtClean="0"/>
            <a:t>angin</a:t>
          </a:r>
          <a:r>
            <a:rPr lang="en-US" sz="2900" kern="1200" baseline="0" dirty="0" smtClean="0"/>
            <a:t> </a:t>
          </a:r>
          <a:r>
            <a:rPr lang="en-US" sz="2900" kern="1200" baseline="0" dirty="0" err="1" smtClean="0"/>
            <a:t>ahmar</a:t>
          </a:r>
          <a:r>
            <a:rPr lang="en-US" sz="2900" kern="1200" baseline="0" dirty="0" smtClean="0"/>
            <a:t> </a:t>
          </a:r>
          <a:r>
            <a:rPr lang="en-US" sz="2900" kern="1200" baseline="0" dirty="0" err="1" smtClean="0"/>
            <a:t>atau</a:t>
          </a:r>
          <a:r>
            <a:rPr lang="en-US" sz="2900" kern="1200" baseline="0" dirty="0" smtClean="0"/>
            <a:t> </a:t>
          </a:r>
          <a:r>
            <a:rPr lang="en-US" sz="2900" kern="1200" baseline="0" dirty="0" err="1" smtClean="0"/>
            <a:t>strok</a:t>
          </a:r>
          <a:r>
            <a:rPr lang="en-US" sz="2900" kern="1200" baseline="0" dirty="0" smtClean="0"/>
            <a:t>)</a:t>
          </a:r>
          <a:endParaRPr lang="en-US" sz="2900" kern="1200" dirty="0"/>
        </a:p>
      </dsp:txBody>
      <dsp:txXfrm rot="10800000">
        <a:off x="1714453" y="1812474"/>
        <a:ext cx="5422011" cy="1395035"/>
      </dsp:txXfrm>
    </dsp:sp>
    <dsp:sp modelId="{1D088E36-A5E6-4B42-A09E-449AC04B5641}">
      <dsp:nvSpPr>
        <dsp:cNvPr id="0" name=""/>
        <dsp:cNvSpPr/>
      </dsp:nvSpPr>
      <dsp:spPr>
        <a:xfrm>
          <a:off x="1016935" y="1812474"/>
          <a:ext cx="1395035" cy="139503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000" dir="5400000" rotWithShape="0">
            <a:schemeClr val="accent1">
              <a:tint val="5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E7ED03B-5C2D-4168-93D5-5756158A1B4E}">
      <dsp:nvSpPr>
        <dsp:cNvPr id="0" name=""/>
        <dsp:cNvSpPr/>
      </dsp:nvSpPr>
      <dsp:spPr>
        <a:xfrm rot="10800000">
          <a:off x="1714453" y="3623938"/>
          <a:ext cx="5422011" cy="13950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5172" tIns="110490" rIns="206248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baseline="0" dirty="0" err="1" smtClean="0"/>
            <a:t>Memberi</a:t>
          </a:r>
          <a:r>
            <a:rPr lang="en-US" sz="2900" kern="1200" baseline="0" dirty="0" smtClean="0"/>
            <a:t> </a:t>
          </a:r>
          <a:r>
            <a:rPr lang="en-US" sz="2900" kern="1200" baseline="0" dirty="0" err="1" smtClean="0"/>
            <a:t>kesan</a:t>
          </a:r>
          <a:r>
            <a:rPr lang="en-US" sz="2900" kern="1200" baseline="0" dirty="0" smtClean="0"/>
            <a:t> </a:t>
          </a:r>
          <a:r>
            <a:rPr lang="en-US" sz="2900" kern="1200" baseline="0" dirty="0" err="1" smtClean="0"/>
            <a:t>kepada</a:t>
          </a:r>
          <a:r>
            <a:rPr lang="en-US" sz="2900" kern="1200" baseline="0" dirty="0" smtClean="0"/>
            <a:t> </a:t>
          </a:r>
          <a:r>
            <a:rPr lang="en-US" sz="2900" kern="1200" baseline="0" dirty="0" err="1" smtClean="0"/>
            <a:t>hampir</a:t>
          </a:r>
          <a:r>
            <a:rPr lang="en-US" sz="2900" kern="1200" baseline="0" dirty="0" smtClean="0"/>
            <a:t> </a:t>
          </a:r>
          <a:r>
            <a:rPr lang="en-US" sz="2900" kern="1200" baseline="0" dirty="0" err="1" smtClean="0"/>
            <a:t>setiap</a:t>
          </a:r>
          <a:r>
            <a:rPr lang="en-US" sz="2900" kern="1200" baseline="0" dirty="0" smtClean="0"/>
            <a:t> organ </a:t>
          </a:r>
          <a:r>
            <a:rPr lang="en-US" sz="2900" kern="1200" baseline="0" dirty="0" err="1" smtClean="0"/>
            <a:t>dan</a:t>
          </a:r>
          <a:r>
            <a:rPr lang="en-US" sz="2900" kern="1200" baseline="0" dirty="0" smtClean="0"/>
            <a:t> </a:t>
          </a:r>
          <a:r>
            <a:rPr lang="en-US" sz="2900" kern="1200" baseline="0" dirty="0" err="1" smtClean="0"/>
            <a:t>tisu</a:t>
          </a:r>
          <a:r>
            <a:rPr lang="en-US" sz="2900" kern="1200" baseline="0" dirty="0" smtClean="0"/>
            <a:t> </a:t>
          </a:r>
          <a:r>
            <a:rPr lang="en-US" sz="2900" kern="1200" baseline="0" dirty="0" err="1" smtClean="0"/>
            <a:t>badan</a:t>
          </a:r>
          <a:r>
            <a:rPr lang="en-US" sz="2900" kern="1200" baseline="0" dirty="0" smtClean="0"/>
            <a:t>.</a:t>
          </a:r>
          <a:endParaRPr lang="en-US" sz="2900" kern="1200" baseline="0" dirty="0"/>
        </a:p>
      </dsp:txBody>
      <dsp:txXfrm rot="10800000">
        <a:off x="1714453" y="3623938"/>
        <a:ext cx="5422011" cy="1395035"/>
      </dsp:txXfrm>
    </dsp:sp>
    <dsp:sp modelId="{C5DE4145-3E07-43FD-AF63-AD4BFD2AEC2D}">
      <dsp:nvSpPr>
        <dsp:cNvPr id="0" name=""/>
        <dsp:cNvSpPr/>
      </dsp:nvSpPr>
      <dsp:spPr>
        <a:xfrm>
          <a:off x="1016935" y="3623938"/>
          <a:ext cx="1395035" cy="139503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000" dir="5400000" rotWithShape="0">
            <a:schemeClr val="accent1">
              <a:tint val="5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3BD50F-EB08-4B16-9D7F-4FB37CD091A3}">
      <dsp:nvSpPr>
        <dsp:cNvPr id="0" name=""/>
        <dsp:cNvSpPr/>
      </dsp:nvSpPr>
      <dsp:spPr>
        <a:xfrm>
          <a:off x="0" y="0"/>
          <a:ext cx="1577578" cy="5638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baseline="0" dirty="0" err="1" smtClean="0"/>
            <a:t>Barah</a:t>
          </a:r>
          <a:r>
            <a:rPr lang="en-US" sz="2100" kern="1200" baseline="0" dirty="0" smtClean="0"/>
            <a:t> (</a:t>
          </a:r>
          <a:r>
            <a:rPr lang="en-US" sz="2100" kern="1200" baseline="0" dirty="0" err="1" smtClean="0"/>
            <a:t>cth</a:t>
          </a:r>
          <a:r>
            <a:rPr lang="en-US" sz="2100" kern="1200" baseline="0" dirty="0" smtClean="0"/>
            <a:t>. </a:t>
          </a:r>
          <a:r>
            <a:rPr lang="en-US" sz="2100" kern="1200" baseline="0" dirty="0" err="1" smtClean="0"/>
            <a:t>paru-paru</a:t>
          </a:r>
          <a:r>
            <a:rPr lang="en-US" sz="2100" kern="1200" baseline="0" dirty="0" smtClean="0"/>
            <a:t>, </a:t>
          </a:r>
          <a:r>
            <a:rPr lang="en-US" sz="2100" kern="1200" baseline="0" dirty="0" err="1" smtClean="0"/>
            <a:t>payudara</a:t>
          </a:r>
          <a:r>
            <a:rPr lang="en-US" sz="2100" kern="1200" baseline="0" dirty="0" smtClean="0"/>
            <a:t>, </a:t>
          </a:r>
          <a:r>
            <a:rPr lang="en-US" sz="2100" kern="1200" baseline="0" dirty="0" err="1" smtClean="0"/>
            <a:t>mulut</a:t>
          </a:r>
          <a:r>
            <a:rPr lang="en-US" sz="2100" kern="1200" baseline="0" dirty="0" smtClean="0"/>
            <a:t>, </a:t>
          </a:r>
          <a:r>
            <a:rPr lang="en-US" sz="2100" kern="1200" baseline="0" dirty="0" err="1" smtClean="0"/>
            <a:t>tekak</a:t>
          </a:r>
          <a:r>
            <a:rPr lang="en-US" sz="2100" kern="1200" baseline="0" dirty="0" smtClean="0"/>
            <a:t>, </a:t>
          </a:r>
          <a:r>
            <a:rPr lang="en-US" sz="2100" kern="1200" baseline="0" dirty="0" err="1" smtClean="0"/>
            <a:t>dan</a:t>
          </a:r>
          <a:r>
            <a:rPr lang="en-US" sz="2100" kern="1200" baseline="0" dirty="0" smtClean="0"/>
            <a:t> </a:t>
          </a:r>
          <a:r>
            <a:rPr lang="en-US" sz="2100" kern="1200" baseline="0" dirty="0" err="1" smtClean="0"/>
            <a:t>usus</a:t>
          </a:r>
          <a:r>
            <a:rPr lang="en-US" sz="2100" kern="1200" baseline="0" dirty="0" smtClean="0"/>
            <a:t>) </a:t>
          </a:r>
          <a:endParaRPr lang="en-US" sz="2100" kern="1200" dirty="0"/>
        </a:p>
      </dsp:txBody>
      <dsp:txXfrm>
        <a:off x="0" y="2255520"/>
        <a:ext cx="1577578" cy="2255520"/>
      </dsp:txXfrm>
    </dsp:sp>
    <dsp:sp modelId="{90997FB8-FB14-441E-AE07-AD53E171C0EA}">
      <dsp:nvSpPr>
        <dsp:cNvPr id="0" name=""/>
        <dsp:cNvSpPr/>
      </dsp:nvSpPr>
      <dsp:spPr>
        <a:xfrm>
          <a:off x="47327" y="338327"/>
          <a:ext cx="1482923" cy="18777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098DE-4F10-41DF-84DC-A806368FCB59}">
      <dsp:nvSpPr>
        <dsp:cNvPr id="0" name=""/>
        <dsp:cNvSpPr/>
      </dsp:nvSpPr>
      <dsp:spPr>
        <a:xfrm>
          <a:off x="1676397" y="18"/>
          <a:ext cx="1577578" cy="5638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baseline="0" dirty="0" err="1" smtClean="0"/>
            <a:t>Penyakit</a:t>
          </a:r>
          <a:r>
            <a:rPr lang="en-US" sz="2100" kern="1200" baseline="0" dirty="0" smtClean="0"/>
            <a:t> </a:t>
          </a:r>
          <a:r>
            <a:rPr lang="en-US" sz="2100" kern="1200" baseline="0" dirty="0" err="1" smtClean="0"/>
            <a:t>Jantung</a:t>
          </a:r>
          <a:r>
            <a:rPr lang="en-US" sz="2100" kern="1200" baseline="0" dirty="0" smtClean="0"/>
            <a:t> </a:t>
          </a:r>
          <a:endParaRPr lang="en-US" sz="2100" kern="1200" dirty="0"/>
        </a:p>
      </dsp:txBody>
      <dsp:txXfrm>
        <a:off x="1676397" y="2255538"/>
        <a:ext cx="1577578" cy="2255520"/>
      </dsp:txXfrm>
    </dsp:sp>
    <dsp:sp modelId="{EFF60B32-D179-4864-869F-D12038162494}">
      <dsp:nvSpPr>
        <dsp:cNvPr id="0" name=""/>
        <dsp:cNvSpPr/>
      </dsp:nvSpPr>
      <dsp:spPr>
        <a:xfrm>
          <a:off x="1676399" y="152395"/>
          <a:ext cx="1482923" cy="293202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BC121C-2F58-44DB-8C00-B549314C14D5}">
      <dsp:nvSpPr>
        <dsp:cNvPr id="0" name=""/>
        <dsp:cNvSpPr/>
      </dsp:nvSpPr>
      <dsp:spPr>
        <a:xfrm>
          <a:off x="3249810" y="0"/>
          <a:ext cx="1577578" cy="5638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baseline="0" dirty="0" err="1" smtClean="0"/>
            <a:t>Angin</a:t>
          </a:r>
          <a:r>
            <a:rPr lang="en-US" sz="2100" kern="1200" baseline="0" dirty="0" smtClean="0"/>
            <a:t> </a:t>
          </a:r>
          <a:r>
            <a:rPr lang="en-US" sz="2100" kern="1200" baseline="0" dirty="0" err="1" smtClean="0"/>
            <a:t>Ahmar</a:t>
          </a:r>
          <a:r>
            <a:rPr lang="en-US" sz="2100" kern="1200" baseline="0" dirty="0" smtClean="0"/>
            <a:t> / </a:t>
          </a:r>
          <a:r>
            <a:rPr lang="en-US" sz="2100" kern="1200" baseline="0" dirty="0" err="1" smtClean="0"/>
            <a:t>Strok</a:t>
          </a:r>
          <a:r>
            <a:rPr lang="en-US" sz="2100" kern="1200" baseline="0" dirty="0" smtClean="0"/>
            <a:t> </a:t>
          </a:r>
          <a:endParaRPr lang="en-US" sz="2100" kern="1200" dirty="0"/>
        </a:p>
      </dsp:txBody>
      <dsp:txXfrm>
        <a:off x="3249810" y="2255520"/>
        <a:ext cx="1577578" cy="2255520"/>
      </dsp:txXfrm>
    </dsp:sp>
    <dsp:sp modelId="{8A54A14C-96C8-43B6-92EF-0720CC0F59F6}">
      <dsp:nvSpPr>
        <dsp:cNvPr id="0" name=""/>
        <dsp:cNvSpPr/>
      </dsp:nvSpPr>
      <dsp:spPr>
        <a:xfrm>
          <a:off x="3297138" y="338327"/>
          <a:ext cx="1482923" cy="187772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73B16-4DB7-4918-BBB7-FAC9DCE9FBFF}">
      <dsp:nvSpPr>
        <dsp:cNvPr id="0" name=""/>
        <dsp:cNvSpPr/>
      </dsp:nvSpPr>
      <dsp:spPr>
        <a:xfrm>
          <a:off x="4874716" y="0"/>
          <a:ext cx="1577578" cy="5638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baseline="0" dirty="0" err="1" smtClean="0"/>
            <a:t>Penyakit</a:t>
          </a:r>
          <a:r>
            <a:rPr lang="en-US" sz="2100" kern="1200" baseline="0" dirty="0" smtClean="0"/>
            <a:t> </a:t>
          </a:r>
          <a:r>
            <a:rPr lang="en-US" sz="2100" kern="1200" baseline="0" dirty="0" err="1" smtClean="0"/>
            <a:t>paru-paru</a:t>
          </a:r>
          <a:r>
            <a:rPr lang="en-US" sz="2100" kern="1200" baseline="0" dirty="0" smtClean="0"/>
            <a:t> (</a:t>
          </a:r>
          <a:r>
            <a:rPr lang="en-US" sz="2100" kern="1200" baseline="0" dirty="0" err="1" smtClean="0"/>
            <a:t>cth</a:t>
          </a:r>
          <a:r>
            <a:rPr lang="en-US" sz="2100" kern="1200" baseline="0" dirty="0" smtClean="0"/>
            <a:t>. </a:t>
          </a:r>
          <a:r>
            <a:rPr lang="en-US" sz="2100" kern="1200" baseline="0" dirty="0" err="1" smtClean="0"/>
            <a:t>Penyakit</a:t>
          </a:r>
          <a:r>
            <a:rPr lang="en-US" sz="2100" kern="1200" baseline="0" dirty="0" smtClean="0"/>
            <a:t> </a:t>
          </a:r>
          <a:r>
            <a:rPr lang="en-US" sz="2100" kern="1200" baseline="0" dirty="0" err="1" smtClean="0"/>
            <a:t>lelah</a:t>
          </a:r>
          <a:r>
            <a:rPr lang="en-US" sz="2100" kern="1200" baseline="0" dirty="0" smtClean="0"/>
            <a:t>, </a:t>
          </a:r>
          <a:r>
            <a:rPr lang="en-US" sz="2100" kern="1200" baseline="0" dirty="0" err="1" smtClean="0"/>
            <a:t>bronkitis</a:t>
          </a:r>
          <a:r>
            <a:rPr lang="en-US" sz="2100" kern="1200" baseline="0" dirty="0" smtClean="0"/>
            <a:t>) </a:t>
          </a:r>
          <a:endParaRPr lang="en-US" sz="2100" kern="1200" dirty="0"/>
        </a:p>
      </dsp:txBody>
      <dsp:txXfrm>
        <a:off x="4874716" y="2255520"/>
        <a:ext cx="1577578" cy="2255520"/>
      </dsp:txXfrm>
    </dsp:sp>
    <dsp:sp modelId="{7E82B537-4B1F-479C-81B5-7E8B36D8D9CF}">
      <dsp:nvSpPr>
        <dsp:cNvPr id="0" name=""/>
        <dsp:cNvSpPr/>
      </dsp:nvSpPr>
      <dsp:spPr>
        <a:xfrm>
          <a:off x="4922043" y="338327"/>
          <a:ext cx="1482923" cy="187772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9741D-7C24-4174-B7F6-F7379B398A56}">
      <dsp:nvSpPr>
        <dsp:cNvPr id="0" name=""/>
        <dsp:cNvSpPr/>
      </dsp:nvSpPr>
      <dsp:spPr>
        <a:xfrm>
          <a:off x="6499621" y="0"/>
          <a:ext cx="1577578" cy="5638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baseline="0" dirty="0" err="1" smtClean="0"/>
            <a:t>Penyakit</a:t>
          </a:r>
          <a:r>
            <a:rPr lang="en-US" sz="2100" kern="1200" baseline="0" dirty="0" smtClean="0"/>
            <a:t> </a:t>
          </a:r>
          <a:r>
            <a:rPr lang="en-US" sz="2100" kern="1200" baseline="0" dirty="0" err="1" smtClean="0"/>
            <a:t>mulut</a:t>
          </a:r>
          <a:r>
            <a:rPr lang="en-US" sz="2100" kern="1200" baseline="0" dirty="0" smtClean="0"/>
            <a:t> </a:t>
          </a:r>
          <a:r>
            <a:rPr lang="en-US" sz="2100" kern="1200" baseline="0" dirty="0" err="1" smtClean="0"/>
            <a:t>dan</a:t>
          </a:r>
          <a:r>
            <a:rPr lang="en-US" sz="2100" kern="1200" baseline="0" dirty="0" smtClean="0"/>
            <a:t> </a:t>
          </a:r>
          <a:r>
            <a:rPr lang="en-US" sz="2100" kern="1200" baseline="0" dirty="0" err="1" smtClean="0"/>
            <a:t>gusi</a:t>
          </a:r>
          <a:r>
            <a:rPr lang="en-US" sz="2100" kern="1200" baseline="0" dirty="0" smtClean="0"/>
            <a:t> </a:t>
          </a:r>
          <a:endParaRPr lang="en-US" sz="2100" kern="1200" dirty="0"/>
        </a:p>
      </dsp:txBody>
      <dsp:txXfrm>
        <a:off x="6499621" y="2255520"/>
        <a:ext cx="1577578" cy="2255520"/>
      </dsp:txXfrm>
    </dsp:sp>
    <dsp:sp modelId="{FFBAF1AB-876B-4A49-B897-1E7712CDD5B2}">
      <dsp:nvSpPr>
        <dsp:cNvPr id="0" name=""/>
        <dsp:cNvSpPr/>
      </dsp:nvSpPr>
      <dsp:spPr>
        <a:xfrm>
          <a:off x="6546949" y="338327"/>
          <a:ext cx="1482923" cy="187772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3BFFB-2535-45FD-BC58-C21A20E9A83F}">
      <dsp:nvSpPr>
        <dsp:cNvPr id="0" name=""/>
        <dsp:cNvSpPr/>
      </dsp:nvSpPr>
      <dsp:spPr>
        <a:xfrm>
          <a:off x="323087" y="4511040"/>
          <a:ext cx="7431024" cy="84582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F15F7E-B5A1-4F1F-A818-1585CB046AF9}">
      <dsp:nvSpPr>
        <dsp:cNvPr id="0" name=""/>
        <dsp:cNvSpPr/>
      </dsp:nvSpPr>
      <dsp:spPr>
        <a:xfrm>
          <a:off x="0" y="1980"/>
          <a:ext cx="7239000" cy="818999"/>
        </a:xfrm>
        <a:prstGeom prst="roundRect">
          <a:avLst/>
        </a:prstGeom>
        <a:solidFill>
          <a:srgbClr val="92D05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baseline="0" dirty="0" smtClean="0"/>
            <a:t>KESAN JANGKA PANJANG ROKOK</a:t>
          </a:r>
          <a:endParaRPr lang="en-US" sz="3500" b="1" kern="1200" baseline="0" dirty="0"/>
        </a:p>
      </dsp:txBody>
      <dsp:txXfrm>
        <a:off x="0" y="1980"/>
        <a:ext cx="7239000" cy="818999"/>
      </dsp:txXfrm>
    </dsp:sp>
  </dsp:spTree>
</dsp:drawing>
</file>

<file path=ppt/diagrams/drawing4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D427C4-C3B7-4D26-B9BB-5E14BADC8636}">
      <dsp:nvSpPr>
        <dsp:cNvPr id="0" name=""/>
        <dsp:cNvSpPr/>
      </dsp:nvSpPr>
      <dsp:spPr>
        <a:xfrm>
          <a:off x="0" y="0"/>
          <a:ext cx="1592460" cy="5638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err="1" smtClean="0"/>
            <a:t>Ulser</a:t>
          </a:r>
          <a:r>
            <a:rPr lang="en-US" sz="1800" kern="1200" baseline="0" dirty="0" smtClean="0"/>
            <a:t> (</a:t>
          </a:r>
          <a:r>
            <a:rPr lang="en-US" sz="1800" kern="1200" baseline="0" dirty="0" err="1" smtClean="0"/>
            <a:t>perut</a:t>
          </a:r>
          <a:r>
            <a:rPr lang="en-US" sz="1800" kern="1200" baseline="0" dirty="0" smtClean="0"/>
            <a:t>, peptic) </a:t>
          </a:r>
          <a:endParaRPr lang="en-US" sz="1800" kern="1200" dirty="0"/>
        </a:p>
      </dsp:txBody>
      <dsp:txXfrm>
        <a:off x="0" y="2255520"/>
        <a:ext cx="1592460" cy="2255520"/>
      </dsp:txXfrm>
    </dsp:sp>
    <dsp:sp modelId="{7FA7252C-A8AB-4714-9FC3-8B04C0BCA857}">
      <dsp:nvSpPr>
        <dsp:cNvPr id="0" name=""/>
        <dsp:cNvSpPr/>
      </dsp:nvSpPr>
      <dsp:spPr>
        <a:xfrm>
          <a:off x="47773" y="338327"/>
          <a:ext cx="1496913" cy="18777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21F33-AACD-46A8-A28C-703BA9F03819}">
      <dsp:nvSpPr>
        <dsp:cNvPr id="0" name=""/>
        <dsp:cNvSpPr/>
      </dsp:nvSpPr>
      <dsp:spPr>
        <a:xfrm>
          <a:off x="1640234" y="0"/>
          <a:ext cx="1592460" cy="5638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Osteoporosis </a:t>
          </a:r>
          <a:endParaRPr lang="en-US" sz="1800" kern="1200" dirty="0"/>
        </a:p>
      </dsp:txBody>
      <dsp:txXfrm>
        <a:off x="1640234" y="2255520"/>
        <a:ext cx="1592460" cy="2255520"/>
      </dsp:txXfrm>
    </dsp:sp>
    <dsp:sp modelId="{104755A7-4650-4FE2-8BE1-A1186B0DCDB1}">
      <dsp:nvSpPr>
        <dsp:cNvPr id="0" name=""/>
        <dsp:cNvSpPr/>
      </dsp:nvSpPr>
      <dsp:spPr>
        <a:xfrm>
          <a:off x="1688008" y="338327"/>
          <a:ext cx="1496913" cy="187772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63AE58-6E97-4EE5-80A4-269B412F7A73}">
      <dsp:nvSpPr>
        <dsp:cNvPr id="0" name=""/>
        <dsp:cNvSpPr/>
      </dsp:nvSpPr>
      <dsp:spPr>
        <a:xfrm>
          <a:off x="3280469" y="0"/>
          <a:ext cx="1592460" cy="5638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err="1" smtClean="0"/>
            <a:t>Kemandulan</a:t>
          </a:r>
          <a:r>
            <a:rPr lang="en-US" sz="1800" kern="1200" baseline="0" dirty="0" smtClean="0"/>
            <a:t> (</a:t>
          </a:r>
          <a:r>
            <a:rPr lang="en-US" sz="1800" kern="1200" baseline="0" dirty="0" err="1" smtClean="0"/>
            <a:t>tidak</a:t>
          </a:r>
          <a:r>
            <a:rPr lang="en-US" sz="1800" kern="1200" baseline="0" dirty="0" smtClean="0"/>
            <a:t> </a:t>
          </a:r>
          <a:r>
            <a:rPr lang="en-US" sz="1800" kern="1200" baseline="0" dirty="0" err="1" smtClean="0"/>
            <a:t>boleh</a:t>
          </a:r>
          <a:r>
            <a:rPr lang="en-US" sz="1800" kern="1200" baseline="0" dirty="0" smtClean="0"/>
            <a:t> </a:t>
          </a:r>
          <a:r>
            <a:rPr lang="en-US" sz="1800" kern="1200" baseline="0" dirty="0" err="1" smtClean="0"/>
            <a:t>hamil</a:t>
          </a:r>
          <a:r>
            <a:rPr lang="en-US" sz="1800" kern="1200" baseline="0" dirty="0" smtClean="0"/>
            <a:t>) </a:t>
          </a:r>
          <a:endParaRPr lang="en-US" sz="1800" kern="1200" dirty="0"/>
        </a:p>
      </dsp:txBody>
      <dsp:txXfrm>
        <a:off x="3280469" y="2255520"/>
        <a:ext cx="1592460" cy="2255520"/>
      </dsp:txXfrm>
    </dsp:sp>
    <dsp:sp modelId="{F1FF357A-D86A-4513-87B4-BF08F1572DF4}">
      <dsp:nvSpPr>
        <dsp:cNvPr id="0" name=""/>
        <dsp:cNvSpPr/>
      </dsp:nvSpPr>
      <dsp:spPr>
        <a:xfrm>
          <a:off x="3328243" y="338327"/>
          <a:ext cx="1496913" cy="187772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D1392E-0386-471E-B204-450CB83E0C88}">
      <dsp:nvSpPr>
        <dsp:cNvPr id="0" name=""/>
        <dsp:cNvSpPr/>
      </dsp:nvSpPr>
      <dsp:spPr>
        <a:xfrm>
          <a:off x="4920704" y="0"/>
          <a:ext cx="1592460" cy="5638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err="1" smtClean="0"/>
            <a:t>Kurang</a:t>
          </a:r>
          <a:r>
            <a:rPr lang="en-US" sz="1800" kern="1200" baseline="0" dirty="0" smtClean="0"/>
            <a:t> </a:t>
          </a:r>
          <a:r>
            <a:rPr lang="en-US" sz="1800" kern="1200" baseline="0" dirty="0" err="1" smtClean="0"/>
            <a:t>bernafsu</a:t>
          </a:r>
          <a:r>
            <a:rPr lang="en-US" sz="1800" kern="1200" baseline="0" dirty="0" smtClean="0"/>
            <a:t> </a:t>
          </a:r>
          <a:r>
            <a:rPr lang="en-US" sz="1800" kern="1200" baseline="0" dirty="0" err="1" smtClean="0"/>
            <a:t>dalam</a:t>
          </a:r>
          <a:r>
            <a:rPr lang="en-US" sz="1800" kern="1200" baseline="0" dirty="0" smtClean="0"/>
            <a:t> </a:t>
          </a:r>
          <a:r>
            <a:rPr lang="en-US" sz="1800" kern="1200" baseline="0" dirty="0" err="1" smtClean="0"/>
            <a:t>perhubungan</a:t>
          </a:r>
          <a:r>
            <a:rPr lang="en-US" sz="1800" kern="1200" baseline="0" dirty="0" smtClean="0"/>
            <a:t> </a:t>
          </a:r>
          <a:r>
            <a:rPr lang="en-US" sz="1800" kern="1200" baseline="0" dirty="0" err="1" smtClean="0"/>
            <a:t>seks</a:t>
          </a:r>
          <a:r>
            <a:rPr lang="en-US" sz="1800" kern="1200" baseline="0" dirty="0" smtClean="0"/>
            <a:t> </a:t>
          </a:r>
          <a:endParaRPr lang="en-US" sz="1800" kern="1200" dirty="0"/>
        </a:p>
      </dsp:txBody>
      <dsp:txXfrm>
        <a:off x="4920704" y="2255520"/>
        <a:ext cx="1592460" cy="2255520"/>
      </dsp:txXfrm>
    </dsp:sp>
    <dsp:sp modelId="{8C668E6D-19E6-4FAC-AB8D-27D1F3118C81}">
      <dsp:nvSpPr>
        <dsp:cNvPr id="0" name=""/>
        <dsp:cNvSpPr/>
      </dsp:nvSpPr>
      <dsp:spPr>
        <a:xfrm>
          <a:off x="4968478" y="338327"/>
          <a:ext cx="1496913" cy="187772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B360A-3BE5-42AB-B170-9D6F20762FE2}">
      <dsp:nvSpPr>
        <dsp:cNvPr id="0" name=""/>
        <dsp:cNvSpPr/>
      </dsp:nvSpPr>
      <dsp:spPr>
        <a:xfrm>
          <a:off x="6560939" y="0"/>
          <a:ext cx="1592460" cy="5638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err="1" smtClean="0"/>
            <a:t>Mati</a:t>
          </a:r>
          <a:r>
            <a:rPr lang="en-US" sz="1800" kern="1200" baseline="0" dirty="0" smtClean="0"/>
            <a:t> </a:t>
          </a:r>
          <a:r>
            <a:rPr lang="en-US" sz="1800" kern="1200" baseline="0" dirty="0" err="1" smtClean="0"/>
            <a:t>pucuk</a:t>
          </a:r>
          <a:r>
            <a:rPr lang="en-US" sz="1800" kern="1200" baseline="0" dirty="0" smtClean="0"/>
            <a:t> </a:t>
          </a:r>
          <a:endParaRPr lang="en-US" sz="1800" kern="1200" dirty="0"/>
        </a:p>
      </dsp:txBody>
      <dsp:txXfrm>
        <a:off x="6560939" y="2255520"/>
        <a:ext cx="1592460" cy="2255520"/>
      </dsp:txXfrm>
    </dsp:sp>
    <dsp:sp modelId="{22DBDCB5-6ABD-4D3D-A1AD-EA596DBEF986}">
      <dsp:nvSpPr>
        <dsp:cNvPr id="0" name=""/>
        <dsp:cNvSpPr/>
      </dsp:nvSpPr>
      <dsp:spPr>
        <a:xfrm>
          <a:off x="6608712" y="338327"/>
          <a:ext cx="1496913" cy="187772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FEAE5-1291-403F-9598-2CBAEDE79768}">
      <dsp:nvSpPr>
        <dsp:cNvPr id="0" name=""/>
        <dsp:cNvSpPr/>
      </dsp:nvSpPr>
      <dsp:spPr>
        <a:xfrm>
          <a:off x="326135" y="4511040"/>
          <a:ext cx="7501128" cy="84582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72E243-3910-44A1-B87D-A6046B152DB6}">
      <dsp:nvSpPr>
        <dsp:cNvPr id="0" name=""/>
        <dsp:cNvSpPr/>
      </dsp:nvSpPr>
      <dsp:spPr>
        <a:xfrm>
          <a:off x="0" y="11654"/>
          <a:ext cx="7239000" cy="111969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shade val="5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baseline="0" dirty="0" err="1" smtClean="0"/>
            <a:t>Adakah</a:t>
          </a:r>
          <a:r>
            <a:rPr lang="en-US" sz="2900" b="1" kern="1200" baseline="0" dirty="0" smtClean="0"/>
            <a:t> </a:t>
          </a:r>
          <a:r>
            <a:rPr lang="en-US" sz="2900" b="1" kern="1200" baseline="0" dirty="0" err="1" smtClean="0"/>
            <a:t>terdapat</a:t>
          </a:r>
          <a:r>
            <a:rPr lang="en-US" sz="2900" b="1" kern="1200" baseline="0" dirty="0" smtClean="0"/>
            <a:t> data </a:t>
          </a:r>
          <a:r>
            <a:rPr lang="en-US" sz="2900" b="1" kern="1200" baseline="0" dirty="0" err="1" smtClean="0"/>
            <a:t>mengenai</a:t>
          </a:r>
          <a:r>
            <a:rPr lang="en-US" sz="2900" b="1" kern="1200" baseline="0" dirty="0" smtClean="0"/>
            <a:t> </a:t>
          </a:r>
          <a:r>
            <a:rPr lang="en-US" sz="2900" b="1" kern="1200" baseline="0" dirty="0" err="1" smtClean="0"/>
            <a:t>kesan</a:t>
          </a:r>
          <a:r>
            <a:rPr lang="en-US" sz="2900" b="1" kern="1200" baseline="0" dirty="0" smtClean="0"/>
            <a:t> </a:t>
          </a:r>
          <a:r>
            <a:rPr lang="en-US" sz="2900" b="1" kern="1200" baseline="0" dirty="0" err="1" smtClean="0"/>
            <a:t>merokok</a:t>
          </a:r>
          <a:r>
            <a:rPr lang="en-US" sz="2900" b="1" kern="1200" baseline="0" dirty="0" smtClean="0"/>
            <a:t> </a:t>
          </a:r>
          <a:r>
            <a:rPr lang="en-US" sz="2900" b="1" kern="1200" baseline="0" dirty="0" err="1" smtClean="0"/>
            <a:t>di</a:t>
          </a:r>
          <a:r>
            <a:rPr lang="en-US" sz="2900" b="1" kern="1200" baseline="0" dirty="0" smtClean="0"/>
            <a:t> Malaysia? </a:t>
          </a:r>
          <a:endParaRPr lang="en-US" sz="2900" b="1" kern="1200" baseline="0" dirty="0"/>
        </a:p>
      </dsp:txBody>
      <dsp:txXfrm>
        <a:off x="0" y="11654"/>
        <a:ext cx="7239000" cy="111969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A5A624-CF98-4A2B-8D3A-53BA6DFC22F2}">
      <dsp:nvSpPr>
        <dsp:cNvPr id="0" name=""/>
        <dsp:cNvSpPr/>
      </dsp:nvSpPr>
      <dsp:spPr>
        <a:xfrm>
          <a:off x="553659" y="1274045"/>
          <a:ext cx="3822138" cy="3822138"/>
        </a:xfrm>
        <a:prstGeom prst="ellipse">
          <a:avLst/>
        </a:prstGeom>
        <a:solidFill>
          <a:schemeClr val="accent4">
            <a:hueOff val="17235884"/>
            <a:satOff val="-43603"/>
            <a:lumOff val="196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4">
              <a:hueOff val="17235884"/>
              <a:satOff val="-43603"/>
              <a:lumOff val="196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3569B3-6763-426F-B4FB-F83C2B5822C7}">
      <dsp:nvSpPr>
        <dsp:cNvPr id="0" name=""/>
        <dsp:cNvSpPr/>
      </dsp:nvSpPr>
      <dsp:spPr>
        <a:xfrm>
          <a:off x="1099906" y="1820293"/>
          <a:ext cx="2729643" cy="2729643"/>
        </a:xfrm>
        <a:prstGeom prst="ellipse">
          <a:avLst/>
        </a:prstGeom>
        <a:solidFill>
          <a:schemeClr val="accent4">
            <a:hueOff val="11490590"/>
            <a:satOff val="-29069"/>
            <a:lumOff val="1307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4">
              <a:hueOff val="11490590"/>
              <a:satOff val="-29069"/>
              <a:lumOff val="1307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543B87-BE61-4330-B7CC-ADD26175BC6B}">
      <dsp:nvSpPr>
        <dsp:cNvPr id="0" name=""/>
        <dsp:cNvSpPr/>
      </dsp:nvSpPr>
      <dsp:spPr>
        <a:xfrm>
          <a:off x="1645835" y="2366221"/>
          <a:ext cx="1637786" cy="1637786"/>
        </a:xfrm>
        <a:prstGeom prst="ellipse">
          <a:avLst/>
        </a:prstGeom>
        <a:solidFill>
          <a:schemeClr val="accent4">
            <a:hueOff val="5745295"/>
            <a:satOff val="-14534"/>
            <a:lumOff val="653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4">
              <a:hueOff val="5745295"/>
              <a:satOff val="-14534"/>
              <a:lumOff val="653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C4268A-3341-48A4-8D5B-0D2078E0E870}">
      <dsp:nvSpPr>
        <dsp:cNvPr id="0" name=""/>
        <dsp:cNvSpPr/>
      </dsp:nvSpPr>
      <dsp:spPr>
        <a:xfrm>
          <a:off x="2191763" y="2912150"/>
          <a:ext cx="545928" cy="5459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A7F5DE-8F0F-4234-8C3B-6A2A3AB525C5}">
      <dsp:nvSpPr>
        <dsp:cNvPr id="0" name=""/>
        <dsp:cNvSpPr/>
      </dsp:nvSpPr>
      <dsp:spPr>
        <a:xfrm>
          <a:off x="4979672" y="66987"/>
          <a:ext cx="2945129" cy="914128"/>
        </a:xfrm>
        <a:prstGeom prst="rect">
          <a:avLst/>
        </a:prstGeom>
        <a:noFill/>
        <a:ln w="1143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/>
            <a:t>50% </a:t>
          </a:r>
          <a:r>
            <a:rPr lang="en-US" sz="1600" kern="1200" baseline="0" dirty="0" err="1" smtClean="0"/>
            <a:t>lelaki</a:t>
          </a:r>
          <a:r>
            <a:rPr lang="en-US" sz="1600" kern="1200" baseline="0" dirty="0" smtClean="0"/>
            <a:t> </a:t>
          </a:r>
          <a:r>
            <a:rPr lang="en-US" sz="1600" kern="1200" baseline="0" dirty="0" err="1" smtClean="0"/>
            <a:t>berumur</a:t>
          </a:r>
          <a:r>
            <a:rPr lang="en-US" sz="1600" kern="1200" baseline="0" dirty="0" smtClean="0"/>
            <a:t> 18 </a:t>
          </a:r>
          <a:r>
            <a:rPr lang="en-US" sz="1600" kern="1200" baseline="0" dirty="0" err="1" smtClean="0"/>
            <a:t>tahun</a:t>
          </a:r>
          <a:r>
            <a:rPr lang="en-US" sz="1600" kern="1200" baseline="0" dirty="0" smtClean="0"/>
            <a:t> </a:t>
          </a:r>
          <a:r>
            <a:rPr lang="en-US" sz="1600" kern="1200" baseline="0" dirty="0" err="1" smtClean="0"/>
            <a:t>ke</a:t>
          </a:r>
          <a:r>
            <a:rPr lang="en-US" sz="1600" kern="1200" baseline="0" dirty="0" smtClean="0"/>
            <a:t> </a:t>
          </a:r>
          <a:r>
            <a:rPr lang="en-US" sz="1600" kern="1200" baseline="0" dirty="0" err="1" smtClean="0"/>
            <a:t>atas</a:t>
          </a:r>
          <a:r>
            <a:rPr lang="en-US" sz="1600" kern="1200" baseline="0" dirty="0" smtClean="0"/>
            <a:t> </a:t>
          </a:r>
          <a:r>
            <a:rPr lang="en-US" sz="1600" kern="1200" baseline="0" dirty="0" err="1" smtClean="0"/>
            <a:t>perokok</a:t>
          </a:r>
          <a:r>
            <a:rPr lang="en-US" sz="1600" kern="1200" baseline="0" dirty="0" smtClean="0"/>
            <a:t> </a:t>
          </a:r>
          <a:endParaRPr lang="en-US" sz="1600" kern="1200" dirty="0"/>
        </a:p>
      </dsp:txBody>
      <dsp:txXfrm>
        <a:off x="4979672" y="66987"/>
        <a:ext cx="2945129" cy="914128"/>
      </dsp:txXfrm>
    </dsp:sp>
    <dsp:sp modelId="{0A3976E2-3FA9-4DF5-A745-14CEAB427C99}">
      <dsp:nvSpPr>
        <dsp:cNvPr id="0" name=""/>
        <dsp:cNvSpPr/>
      </dsp:nvSpPr>
      <dsp:spPr>
        <a:xfrm>
          <a:off x="4535053" y="457064"/>
          <a:ext cx="47776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E3CFE-5233-4A37-84C8-2D3CAD1447CE}">
      <dsp:nvSpPr>
        <dsp:cNvPr id="0" name=""/>
        <dsp:cNvSpPr/>
      </dsp:nvSpPr>
      <dsp:spPr>
        <a:xfrm rot="5400000">
          <a:off x="2133476" y="758057"/>
          <a:ext cx="2700977" cy="2102175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FF56F-15DE-4BF3-A876-DE4F26544681}">
      <dsp:nvSpPr>
        <dsp:cNvPr id="0" name=""/>
        <dsp:cNvSpPr/>
      </dsp:nvSpPr>
      <dsp:spPr>
        <a:xfrm>
          <a:off x="4952994" y="905187"/>
          <a:ext cx="2945129" cy="914128"/>
        </a:xfrm>
        <a:prstGeom prst="rect">
          <a:avLst/>
        </a:prstGeom>
        <a:noFill/>
        <a:ln w="1143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/>
            <a:t>20% </a:t>
          </a:r>
          <a:r>
            <a:rPr lang="en-US" sz="1600" kern="1200" baseline="0" dirty="0" err="1" smtClean="0"/>
            <a:t>remaja</a:t>
          </a:r>
          <a:r>
            <a:rPr lang="en-US" sz="1600" kern="1200" baseline="0" dirty="0" smtClean="0"/>
            <a:t> </a:t>
          </a:r>
          <a:r>
            <a:rPr lang="en-US" sz="1600" kern="1200" baseline="0" dirty="0" err="1" smtClean="0"/>
            <a:t>adalah</a:t>
          </a:r>
          <a:r>
            <a:rPr lang="en-US" sz="1600" kern="1200" baseline="0" dirty="0" smtClean="0"/>
            <a:t> </a:t>
          </a:r>
          <a:r>
            <a:rPr lang="en-US" sz="1600" kern="1200" baseline="0" dirty="0" err="1" smtClean="0"/>
            <a:t>perokok</a:t>
          </a:r>
          <a:r>
            <a:rPr lang="en-US" sz="1600" kern="1200" baseline="0" dirty="0" smtClean="0"/>
            <a:t> </a:t>
          </a:r>
          <a:endParaRPr lang="en-US" sz="1600" kern="1200" dirty="0"/>
        </a:p>
      </dsp:txBody>
      <dsp:txXfrm>
        <a:off x="4952994" y="905187"/>
        <a:ext cx="2945129" cy="914128"/>
      </dsp:txXfrm>
    </dsp:sp>
    <dsp:sp modelId="{532EE60E-F61D-4670-BC16-AB9432E3308F}">
      <dsp:nvSpPr>
        <dsp:cNvPr id="0" name=""/>
        <dsp:cNvSpPr/>
      </dsp:nvSpPr>
      <dsp:spPr>
        <a:xfrm>
          <a:off x="4535053" y="1371192"/>
          <a:ext cx="47776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A5772-4B5C-430B-B8D3-70C511A54971}">
      <dsp:nvSpPr>
        <dsp:cNvPr id="0" name=""/>
        <dsp:cNvSpPr/>
      </dsp:nvSpPr>
      <dsp:spPr>
        <a:xfrm rot="5400000">
          <a:off x="2601051" y="1657215"/>
          <a:ext cx="2218114" cy="1646704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126BA-72A6-41FD-BF72-D24AA03641F1}">
      <dsp:nvSpPr>
        <dsp:cNvPr id="0" name=""/>
        <dsp:cNvSpPr/>
      </dsp:nvSpPr>
      <dsp:spPr>
        <a:xfrm>
          <a:off x="4973729" y="1819580"/>
          <a:ext cx="2957971" cy="914128"/>
        </a:xfrm>
        <a:prstGeom prst="rect">
          <a:avLst/>
        </a:prstGeom>
        <a:noFill/>
        <a:ln w="1143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/>
            <a:t>85 % </a:t>
          </a:r>
          <a:r>
            <a:rPr lang="en-US" sz="1600" kern="1200" baseline="0" dirty="0" err="1" smtClean="0"/>
            <a:t>remaja</a:t>
          </a:r>
          <a:r>
            <a:rPr lang="en-US" sz="1600" kern="1200" baseline="0" dirty="0" smtClean="0"/>
            <a:t> </a:t>
          </a:r>
          <a:r>
            <a:rPr lang="en-US" sz="1600" kern="1200" baseline="0" dirty="0" err="1" smtClean="0"/>
            <a:t>akhirnya</a:t>
          </a:r>
          <a:r>
            <a:rPr lang="en-US" sz="1600" kern="1200" baseline="0" dirty="0" smtClean="0"/>
            <a:t> </a:t>
          </a:r>
          <a:r>
            <a:rPr lang="en-US" sz="1600" kern="1200" baseline="0" dirty="0" err="1" smtClean="0"/>
            <a:t>menjadi</a:t>
          </a:r>
          <a:r>
            <a:rPr lang="en-US" sz="1600" kern="1200" baseline="0" dirty="0" smtClean="0"/>
            <a:t> </a:t>
          </a:r>
          <a:r>
            <a:rPr lang="en-US" sz="1600" kern="1200" baseline="0" dirty="0" err="1" smtClean="0"/>
            <a:t>ketagih</a:t>
          </a:r>
          <a:r>
            <a:rPr lang="en-US" sz="1600" kern="1200" baseline="0" dirty="0" smtClean="0"/>
            <a:t> </a:t>
          </a:r>
          <a:r>
            <a:rPr lang="en-US" sz="1600" kern="1200" baseline="0" dirty="0" err="1" smtClean="0"/>
            <a:t>kepada</a:t>
          </a:r>
          <a:r>
            <a:rPr lang="en-US" sz="1600" kern="1200" baseline="0" dirty="0" smtClean="0"/>
            <a:t> </a:t>
          </a:r>
          <a:r>
            <a:rPr lang="en-US" sz="1600" kern="1200" baseline="0" dirty="0" err="1" smtClean="0"/>
            <a:t>rokok</a:t>
          </a:r>
          <a:r>
            <a:rPr lang="en-US" sz="1600" kern="1200" baseline="0" dirty="0" smtClean="0"/>
            <a:t> </a:t>
          </a:r>
          <a:endParaRPr lang="en-US" sz="1600" kern="1200" dirty="0"/>
        </a:p>
      </dsp:txBody>
      <dsp:txXfrm>
        <a:off x="4973729" y="1819580"/>
        <a:ext cx="2957971" cy="914128"/>
      </dsp:txXfrm>
    </dsp:sp>
    <dsp:sp modelId="{7C2B9726-5E0B-4D04-9709-7D0B9F83F188}">
      <dsp:nvSpPr>
        <dsp:cNvPr id="0" name=""/>
        <dsp:cNvSpPr/>
      </dsp:nvSpPr>
      <dsp:spPr>
        <a:xfrm>
          <a:off x="4535053" y="2285320"/>
          <a:ext cx="47776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9BC4A-81B6-4059-ACAC-013053B7C347}">
      <dsp:nvSpPr>
        <dsp:cNvPr id="0" name=""/>
        <dsp:cNvSpPr/>
      </dsp:nvSpPr>
      <dsp:spPr>
        <a:xfrm rot="5400000">
          <a:off x="3053656" y="2495219"/>
          <a:ext cx="1691933" cy="127086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223A95-F72E-45CA-86A3-B78C2AC3DCF6}">
      <dsp:nvSpPr>
        <dsp:cNvPr id="0" name=""/>
        <dsp:cNvSpPr/>
      </dsp:nvSpPr>
      <dsp:spPr>
        <a:xfrm>
          <a:off x="4946563" y="2886386"/>
          <a:ext cx="2932229" cy="914128"/>
        </a:xfrm>
        <a:prstGeom prst="rect">
          <a:avLst/>
        </a:prstGeom>
        <a:noFill/>
        <a:ln w="1143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err="1" smtClean="0"/>
            <a:t>Dianggarkan</a:t>
          </a:r>
          <a:r>
            <a:rPr lang="en-US" sz="1600" kern="1200" baseline="0" dirty="0" smtClean="0"/>
            <a:t> 3,500 </a:t>
          </a:r>
          <a:r>
            <a:rPr lang="en-US" sz="1600" kern="1200" baseline="0" dirty="0" err="1" smtClean="0"/>
            <a:t>dari</a:t>
          </a:r>
          <a:r>
            <a:rPr lang="en-US" sz="1600" kern="1200" baseline="0" dirty="0" smtClean="0"/>
            <a:t> </a:t>
          </a:r>
          <a:r>
            <a:rPr lang="en-US" sz="1600" kern="1200" baseline="0" dirty="0" err="1" smtClean="0"/>
            <a:t>setiap</a:t>
          </a:r>
          <a:r>
            <a:rPr lang="en-US" sz="1600" kern="1200" baseline="0" dirty="0" smtClean="0"/>
            <a:t> 10,000 </a:t>
          </a:r>
          <a:r>
            <a:rPr lang="en-US" sz="1600" kern="1200" baseline="0" dirty="0" err="1" smtClean="0"/>
            <a:t>kematian</a:t>
          </a:r>
          <a:r>
            <a:rPr lang="en-US" sz="1600" kern="1200" baseline="0" dirty="0" smtClean="0"/>
            <a:t> </a:t>
          </a:r>
          <a:r>
            <a:rPr lang="en-US" sz="1600" kern="1200" baseline="0" dirty="0" err="1" smtClean="0"/>
            <a:t>setiap</a:t>
          </a:r>
          <a:r>
            <a:rPr lang="en-US" sz="1600" kern="1200" baseline="0" dirty="0" smtClean="0"/>
            <a:t> </a:t>
          </a:r>
          <a:r>
            <a:rPr lang="en-US" sz="1600" kern="1200" baseline="0" dirty="0" err="1" smtClean="0"/>
            <a:t>tahun</a:t>
          </a:r>
          <a:r>
            <a:rPr lang="en-US" sz="1600" kern="1200" baseline="0" dirty="0" smtClean="0"/>
            <a:t> </a:t>
          </a:r>
          <a:r>
            <a:rPr lang="en-US" sz="1600" kern="1200" baseline="0" dirty="0" err="1" smtClean="0"/>
            <a:t>adalah</a:t>
          </a:r>
          <a:r>
            <a:rPr lang="en-US" sz="1600" kern="1200" baseline="0" dirty="0" smtClean="0"/>
            <a:t> </a:t>
          </a:r>
          <a:r>
            <a:rPr lang="en-US" sz="1600" kern="1200" baseline="0" dirty="0" err="1" smtClean="0"/>
            <a:t>berkaitan</a:t>
          </a:r>
          <a:r>
            <a:rPr lang="en-US" sz="1600" kern="1200" baseline="0" dirty="0" smtClean="0"/>
            <a:t> </a:t>
          </a:r>
          <a:r>
            <a:rPr lang="en-US" sz="1600" kern="1200" baseline="0" dirty="0" err="1" smtClean="0"/>
            <a:t>dengan</a:t>
          </a:r>
          <a:r>
            <a:rPr lang="en-US" sz="1600" kern="1200" baseline="0" dirty="0" smtClean="0"/>
            <a:t> </a:t>
          </a:r>
          <a:r>
            <a:rPr lang="en-US" sz="1600" kern="1200" baseline="0" dirty="0" err="1" smtClean="0"/>
            <a:t>merokok</a:t>
          </a:r>
          <a:r>
            <a:rPr lang="en-US" sz="1600" kern="1200" baseline="0" dirty="0" smtClean="0"/>
            <a:t> </a:t>
          </a:r>
          <a:endParaRPr lang="en-US" sz="1600" kern="1200" dirty="0"/>
        </a:p>
      </dsp:txBody>
      <dsp:txXfrm>
        <a:off x="4946563" y="2886386"/>
        <a:ext cx="2932229" cy="914128"/>
      </dsp:txXfrm>
    </dsp:sp>
    <dsp:sp modelId="{BAC390DC-9417-449A-BCA9-07BE431FCAEA}">
      <dsp:nvSpPr>
        <dsp:cNvPr id="0" name=""/>
        <dsp:cNvSpPr/>
      </dsp:nvSpPr>
      <dsp:spPr>
        <a:xfrm>
          <a:off x="4535053" y="3199448"/>
          <a:ext cx="47776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97783-17A8-4BDD-82AA-ABC5A461C533}">
      <dsp:nvSpPr>
        <dsp:cNvPr id="0" name=""/>
        <dsp:cNvSpPr/>
      </dsp:nvSpPr>
      <dsp:spPr>
        <a:xfrm rot="5400000">
          <a:off x="3507343" y="3336535"/>
          <a:ext cx="1162949" cy="88801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B3BC6C-42EB-47AC-A100-225508EA6D44}">
      <dsp:nvSpPr>
        <dsp:cNvPr id="0" name=""/>
        <dsp:cNvSpPr/>
      </dsp:nvSpPr>
      <dsp:spPr>
        <a:xfrm>
          <a:off x="0" y="69569"/>
          <a:ext cx="7239000" cy="10038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baseline="0" dirty="0" err="1" smtClean="0">
              <a:solidFill>
                <a:schemeClr val="tx1"/>
              </a:solidFill>
            </a:rPr>
            <a:t>Apakah</a:t>
          </a:r>
          <a:r>
            <a:rPr lang="en-US" sz="2600" b="1" kern="1200" baseline="0" dirty="0" smtClean="0">
              <a:solidFill>
                <a:schemeClr val="tx1"/>
              </a:solidFill>
            </a:rPr>
            <a:t> yang </a:t>
          </a:r>
          <a:r>
            <a:rPr lang="en-US" sz="2600" b="1" kern="1200" baseline="0" dirty="0" err="1" smtClean="0">
              <a:solidFill>
                <a:schemeClr val="tx1"/>
              </a:solidFill>
            </a:rPr>
            <a:t>menyebabkan</a:t>
          </a:r>
          <a:r>
            <a:rPr lang="en-US" sz="2600" b="1" kern="1200" baseline="0" dirty="0" smtClean="0">
              <a:solidFill>
                <a:schemeClr val="tx1"/>
              </a:solidFill>
            </a:rPr>
            <a:t> </a:t>
          </a:r>
          <a:r>
            <a:rPr lang="en-US" sz="2600" b="1" kern="1200" baseline="0" dirty="0" err="1" smtClean="0">
              <a:solidFill>
                <a:schemeClr val="tx1"/>
              </a:solidFill>
            </a:rPr>
            <a:t>ketagihan</a:t>
          </a:r>
          <a:r>
            <a:rPr lang="en-US" sz="2600" b="1" kern="1200" baseline="0" dirty="0" smtClean="0">
              <a:solidFill>
                <a:schemeClr val="tx1"/>
              </a:solidFill>
            </a:rPr>
            <a:t> </a:t>
          </a:r>
          <a:r>
            <a:rPr lang="en-US" sz="2600" b="1" kern="1200" baseline="0" dirty="0" err="1" smtClean="0">
              <a:solidFill>
                <a:schemeClr val="tx1"/>
              </a:solidFill>
            </a:rPr>
            <a:t>rokok</a:t>
          </a:r>
          <a:r>
            <a:rPr lang="en-US" sz="2600" b="1" kern="1200" baseline="0" dirty="0" smtClean="0">
              <a:solidFill>
                <a:schemeClr val="tx1"/>
              </a:solidFill>
            </a:rPr>
            <a:t>?</a:t>
          </a:r>
          <a:r>
            <a:rPr lang="en-US" sz="2600" b="1" kern="1200" baseline="0" dirty="0" smtClean="0"/>
            <a:t/>
          </a:r>
          <a:br>
            <a:rPr lang="en-US" sz="2600" b="1" kern="1200" baseline="0" dirty="0" smtClean="0"/>
          </a:br>
          <a:endParaRPr lang="en-US" sz="2600" b="1" kern="1200" baseline="0" dirty="0"/>
        </a:p>
      </dsp:txBody>
      <dsp:txXfrm>
        <a:off x="0" y="69569"/>
        <a:ext cx="7239000" cy="100386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6FF448-FEC7-470F-9477-ECFECE59C44A}">
      <dsp:nvSpPr>
        <dsp:cNvPr id="0" name=""/>
        <dsp:cNvSpPr/>
      </dsp:nvSpPr>
      <dsp:spPr>
        <a:xfrm>
          <a:off x="0" y="251459"/>
          <a:ext cx="4343400" cy="434340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7D8E04-A2E8-480C-BE24-5591540494FF}">
      <dsp:nvSpPr>
        <dsp:cNvPr id="0" name=""/>
        <dsp:cNvSpPr/>
      </dsp:nvSpPr>
      <dsp:spPr>
        <a:xfrm>
          <a:off x="2171700" y="251460"/>
          <a:ext cx="5067300" cy="4343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baseline="0" dirty="0" err="1" smtClean="0"/>
            <a:t>Rokok</a:t>
          </a:r>
          <a:r>
            <a:rPr lang="en-US" sz="3100" kern="1200" baseline="0" dirty="0" smtClean="0"/>
            <a:t> </a:t>
          </a:r>
          <a:r>
            <a:rPr lang="en-US" sz="3100" kern="1200" baseline="0" dirty="0" err="1" smtClean="0"/>
            <a:t>mengandungi</a:t>
          </a:r>
          <a:r>
            <a:rPr lang="en-US" sz="3100" kern="1200" baseline="0" dirty="0" smtClean="0"/>
            <a:t> </a:t>
          </a:r>
          <a:r>
            <a:rPr lang="en-US" sz="3100" kern="1200" baseline="0" dirty="0" err="1" smtClean="0"/>
            <a:t>nikotin</a:t>
          </a:r>
          <a:r>
            <a:rPr lang="en-US" sz="3100" kern="1200" baseline="0" dirty="0" smtClean="0"/>
            <a:t> yang </a:t>
          </a:r>
          <a:r>
            <a:rPr lang="en-US" sz="3100" kern="1200" baseline="0" dirty="0" err="1" smtClean="0"/>
            <a:t>menyebabkan</a:t>
          </a:r>
          <a:r>
            <a:rPr lang="en-US" sz="3100" kern="1200" baseline="0" dirty="0" smtClean="0"/>
            <a:t> </a:t>
          </a:r>
          <a:r>
            <a:rPr lang="en-US" sz="3100" kern="1200" baseline="0" dirty="0" err="1" smtClean="0"/>
            <a:t>ketagihan</a:t>
          </a:r>
          <a:r>
            <a:rPr lang="en-US" sz="3100" kern="1200" baseline="0" dirty="0" smtClean="0"/>
            <a:t> </a:t>
          </a:r>
          <a:r>
            <a:rPr lang="en-US" sz="3100" kern="1200" baseline="0" dirty="0" err="1" smtClean="0"/>
            <a:t>seperti</a:t>
          </a:r>
          <a:r>
            <a:rPr lang="en-US" sz="3100" kern="1200" baseline="0" dirty="0" smtClean="0"/>
            <a:t> </a:t>
          </a:r>
          <a:r>
            <a:rPr lang="en-US" sz="3100" kern="1200" baseline="0" dirty="0" err="1" smtClean="0"/>
            <a:t>juga</a:t>
          </a:r>
          <a:r>
            <a:rPr lang="en-US" sz="3100" kern="1200" baseline="0" dirty="0" smtClean="0"/>
            <a:t> heroin </a:t>
          </a:r>
          <a:r>
            <a:rPr lang="en-US" sz="3100" kern="1200" baseline="0" dirty="0" err="1" smtClean="0"/>
            <a:t>dan</a:t>
          </a:r>
          <a:r>
            <a:rPr lang="en-US" sz="3100" kern="1200" baseline="0" dirty="0" smtClean="0"/>
            <a:t> </a:t>
          </a:r>
          <a:r>
            <a:rPr lang="en-US" sz="3100" kern="1200" baseline="0" dirty="0" err="1" smtClean="0"/>
            <a:t>kokain</a:t>
          </a:r>
          <a:r>
            <a:rPr lang="en-US" sz="3100" kern="1200" baseline="0" dirty="0" smtClean="0"/>
            <a:t> </a:t>
          </a:r>
          <a:endParaRPr lang="en-US" sz="3100" kern="1200" dirty="0"/>
        </a:p>
      </dsp:txBody>
      <dsp:txXfrm>
        <a:off x="2171700" y="251460"/>
        <a:ext cx="5067300" cy="2063115"/>
      </dsp:txXfrm>
    </dsp:sp>
    <dsp:sp modelId="{18EF2829-0C99-49C1-B296-B477CF5EF040}">
      <dsp:nvSpPr>
        <dsp:cNvPr id="0" name=""/>
        <dsp:cNvSpPr/>
      </dsp:nvSpPr>
      <dsp:spPr>
        <a:xfrm>
          <a:off x="1140142" y="2314575"/>
          <a:ext cx="2063115" cy="2063115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186571"/>
            <a:satOff val="22323"/>
            <a:lumOff val="5883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3">
              <a:hueOff val="1186571"/>
              <a:satOff val="22323"/>
              <a:lumOff val="5883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B697E6-99BF-487F-B787-F2B001035CF0}">
      <dsp:nvSpPr>
        <dsp:cNvPr id="0" name=""/>
        <dsp:cNvSpPr/>
      </dsp:nvSpPr>
      <dsp:spPr>
        <a:xfrm>
          <a:off x="2171700" y="2314575"/>
          <a:ext cx="5067300" cy="20631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baseline="0" dirty="0" err="1" smtClean="0"/>
            <a:t>Menghisap</a:t>
          </a:r>
          <a:r>
            <a:rPr lang="en-US" sz="3100" kern="1200" baseline="0" dirty="0" smtClean="0"/>
            <a:t> </a:t>
          </a:r>
          <a:r>
            <a:rPr lang="en-US" sz="3100" kern="1200" baseline="0" dirty="0" err="1" smtClean="0"/>
            <a:t>rokok</a:t>
          </a:r>
          <a:r>
            <a:rPr lang="en-US" sz="3100" kern="1200" baseline="0" dirty="0" smtClean="0"/>
            <a:t> </a:t>
          </a:r>
          <a:r>
            <a:rPr lang="en-US" sz="3100" kern="1200" baseline="0" dirty="0" err="1" smtClean="0"/>
            <a:t>berulang</a:t>
          </a:r>
          <a:r>
            <a:rPr lang="en-US" sz="3100" kern="1200" baseline="0" dirty="0" smtClean="0"/>
            <a:t> kali </a:t>
          </a:r>
          <a:r>
            <a:rPr lang="en-US" sz="3100" kern="1200" baseline="0" dirty="0" err="1" smtClean="0"/>
            <a:t>boleh</a:t>
          </a:r>
          <a:r>
            <a:rPr lang="en-US" sz="3100" kern="1200" baseline="0" dirty="0" smtClean="0"/>
            <a:t> </a:t>
          </a:r>
          <a:r>
            <a:rPr lang="en-US" sz="3100" kern="1200" baseline="0" dirty="0" err="1" smtClean="0"/>
            <a:t>menyebabkan</a:t>
          </a:r>
          <a:r>
            <a:rPr lang="en-US" sz="3100" kern="1200" baseline="0" dirty="0" smtClean="0"/>
            <a:t> </a:t>
          </a:r>
          <a:r>
            <a:rPr lang="en-US" sz="3100" kern="1200" baseline="0" dirty="0" err="1" smtClean="0"/>
            <a:t>ketagihan</a:t>
          </a:r>
          <a:endParaRPr lang="en-US" sz="3100" kern="1200" baseline="0" dirty="0"/>
        </a:p>
      </dsp:txBody>
      <dsp:txXfrm>
        <a:off x="2171700" y="2314575"/>
        <a:ext cx="5067300" cy="206311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0FF82C-B4CD-4147-B11F-40A801D86DF2}">
      <dsp:nvSpPr>
        <dsp:cNvPr id="0" name=""/>
        <dsp:cNvSpPr/>
      </dsp:nvSpPr>
      <dsp:spPr>
        <a:xfrm>
          <a:off x="0" y="11654"/>
          <a:ext cx="7239000" cy="111969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baseline="0" dirty="0" err="1" smtClean="0"/>
            <a:t>Mengapa</a:t>
          </a:r>
          <a:r>
            <a:rPr lang="en-US" sz="2900" b="1" kern="1200" baseline="0" dirty="0" smtClean="0"/>
            <a:t> </a:t>
          </a:r>
          <a:r>
            <a:rPr lang="en-US" sz="2900" b="1" kern="1200" baseline="0" dirty="0" err="1" smtClean="0"/>
            <a:t>merokok</a:t>
          </a:r>
          <a:r>
            <a:rPr lang="en-US" sz="2900" b="1" kern="1200" baseline="0" dirty="0" smtClean="0"/>
            <a:t> </a:t>
          </a:r>
          <a:r>
            <a:rPr lang="en-US" sz="2900" b="1" kern="1200" baseline="0" dirty="0" err="1" smtClean="0"/>
            <a:t>merbahaya</a:t>
          </a:r>
          <a:r>
            <a:rPr lang="en-US" sz="2900" b="1" kern="1200" baseline="0" dirty="0" smtClean="0"/>
            <a:t>?</a:t>
          </a:r>
          <a:br>
            <a:rPr lang="en-US" sz="2900" b="1" kern="1200" baseline="0" dirty="0" smtClean="0"/>
          </a:br>
          <a:endParaRPr lang="en-US" sz="2900" b="1" kern="1200" baseline="0" dirty="0"/>
        </a:p>
      </dsp:txBody>
      <dsp:txXfrm>
        <a:off x="0" y="11654"/>
        <a:ext cx="7239000" cy="1119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3A463DC-C68A-4E8A-A6D8-3720F9EEA962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AFF36FB-DBC4-4DCC-B7C9-A26955E6B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463DC-C68A-4E8A-A6D8-3720F9EEA962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FF36FB-DBC4-4DCC-B7C9-A26955E6B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3A463DC-C68A-4E8A-A6D8-3720F9EEA962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AFF36FB-DBC4-4DCC-B7C9-A26955E6B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463DC-C68A-4E8A-A6D8-3720F9EEA962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FF36FB-DBC4-4DCC-B7C9-A26955E6B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3A463DC-C68A-4E8A-A6D8-3720F9EEA962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AFF36FB-DBC4-4DCC-B7C9-A26955E6B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463DC-C68A-4E8A-A6D8-3720F9EEA962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FF36FB-DBC4-4DCC-B7C9-A26955E6B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463DC-C68A-4E8A-A6D8-3720F9EEA962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FF36FB-DBC4-4DCC-B7C9-A26955E6B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463DC-C68A-4E8A-A6D8-3720F9EEA962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FF36FB-DBC4-4DCC-B7C9-A26955E6B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3A463DC-C68A-4E8A-A6D8-3720F9EEA962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FF36FB-DBC4-4DCC-B7C9-A26955E6B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463DC-C68A-4E8A-A6D8-3720F9EEA962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FF36FB-DBC4-4DCC-B7C9-A26955E6B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463DC-C68A-4E8A-A6D8-3720F9EEA962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FF36FB-DBC4-4DCC-B7C9-A26955E6BC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3A463DC-C68A-4E8A-A6D8-3720F9EEA962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AFF36FB-DBC4-4DCC-B7C9-A26955E6B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3" Type="http://schemas.openxmlformats.org/officeDocument/2006/relationships/diagramLayout" Target="../diagrams/layout29.xml"/><Relationship Id="rId7" Type="http://schemas.openxmlformats.org/officeDocument/2006/relationships/diagramData" Target="../diagrams/data30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11" Type="http://schemas.microsoft.com/office/2007/relationships/diagramDrawing" Target="../diagrams/drawing30.xml"/><Relationship Id="rId5" Type="http://schemas.openxmlformats.org/officeDocument/2006/relationships/diagramColors" Target="../diagrams/colors29.xml"/><Relationship Id="rId10" Type="http://schemas.openxmlformats.org/officeDocument/2006/relationships/diagramColors" Target="../diagrams/colors30.xml"/><Relationship Id="rId4" Type="http://schemas.openxmlformats.org/officeDocument/2006/relationships/diagramQuickStyle" Target="../diagrams/quickStyle29.xml"/><Relationship Id="rId9" Type="http://schemas.openxmlformats.org/officeDocument/2006/relationships/diagramQuickStyle" Target="../diagrams/quickStyle3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2.xml"/><Relationship Id="rId3" Type="http://schemas.openxmlformats.org/officeDocument/2006/relationships/diagramLayout" Target="../diagrams/layout31.xml"/><Relationship Id="rId7" Type="http://schemas.openxmlformats.org/officeDocument/2006/relationships/diagramData" Target="../diagrams/data32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11" Type="http://schemas.microsoft.com/office/2007/relationships/diagramDrawing" Target="../diagrams/drawing32.xml"/><Relationship Id="rId5" Type="http://schemas.openxmlformats.org/officeDocument/2006/relationships/diagramColors" Target="../diagrams/colors31.xml"/><Relationship Id="rId10" Type="http://schemas.openxmlformats.org/officeDocument/2006/relationships/diagramColors" Target="../diagrams/colors32.xml"/><Relationship Id="rId4" Type="http://schemas.openxmlformats.org/officeDocument/2006/relationships/diagramQuickStyle" Target="../diagrams/quickStyle31.xml"/><Relationship Id="rId9" Type="http://schemas.openxmlformats.org/officeDocument/2006/relationships/diagramQuickStyle" Target="../diagrams/quickStyle3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4.xml"/><Relationship Id="rId3" Type="http://schemas.openxmlformats.org/officeDocument/2006/relationships/diagramLayout" Target="../diagrams/layout33.xml"/><Relationship Id="rId7" Type="http://schemas.openxmlformats.org/officeDocument/2006/relationships/diagramData" Target="../diagrams/data34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11" Type="http://schemas.microsoft.com/office/2007/relationships/diagramDrawing" Target="../diagrams/drawing34.xml"/><Relationship Id="rId5" Type="http://schemas.openxmlformats.org/officeDocument/2006/relationships/diagramColors" Target="../diagrams/colors33.xml"/><Relationship Id="rId10" Type="http://schemas.openxmlformats.org/officeDocument/2006/relationships/diagramColors" Target="../diagrams/colors34.xml"/><Relationship Id="rId4" Type="http://schemas.openxmlformats.org/officeDocument/2006/relationships/diagramQuickStyle" Target="../diagrams/quickStyle33.xml"/><Relationship Id="rId9" Type="http://schemas.openxmlformats.org/officeDocument/2006/relationships/diagramQuickStyle" Target="../diagrams/quickStyle3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6.xml"/><Relationship Id="rId3" Type="http://schemas.openxmlformats.org/officeDocument/2006/relationships/diagramLayout" Target="../diagrams/layout35.xml"/><Relationship Id="rId7" Type="http://schemas.openxmlformats.org/officeDocument/2006/relationships/diagramData" Target="../diagrams/data36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11" Type="http://schemas.microsoft.com/office/2007/relationships/diagramDrawing" Target="../diagrams/drawing36.xml"/><Relationship Id="rId5" Type="http://schemas.openxmlformats.org/officeDocument/2006/relationships/diagramColors" Target="../diagrams/colors35.xml"/><Relationship Id="rId10" Type="http://schemas.openxmlformats.org/officeDocument/2006/relationships/diagramColors" Target="../diagrams/colors36.xml"/><Relationship Id="rId4" Type="http://schemas.openxmlformats.org/officeDocument/2006/relationships/diagramQuickStyle" Target="../diagrams/quickStyle35.xml"/><Relationship Id="rId9" Type="http://schemas.openxmlformats.org/officeDocument/2006/relationships/diagramQuickStyle" Target="../diagrams/quickStyle3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8.xml"/><Relationship Id="rId3" Type="http://schemas.openxmlformats.org/officeDocument/2006/relationships/diagramLayout" Target="../diagrams/layout37.xml"/><Relationship Id="rId7" Type="http://schemas.openxmlformats.org/officeDocument/2006/relationships/diagramData" Target="../diagrams/data38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11" Type="http://schemas.microsoft.com/office/2007/relationships/diagramDrawing" Target="../diagrams/drawing38.xml"/><Relationship Id="rId5" Type="http://schemas.openxmlformats.org/officeDocument/2006/relationships/diagramColors" Target="../diagrams/colors37.xml"/><Relationship Id="rId10" Type="http://schemas.openxmlformats.org/officeDocument/2006/relationships/diagramColors" Target="../diagrams/colors38.xml"/><Relationship Id="rId4" Type="http://schemas.openxmlformats.org/officeDocument/2006/relationships/diagramQuickStyle" Target="../diagrams/quickStyle37.xml"/><Relationship Id="rId9" Type="http://schemas.openxmlformats.org/officeDocument/2006/relationships/diagramQuickStyle" Target="../diagrams/quickStyle3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0.xml"/><Relationship Id="rId3" Type="http://schemas.openxmlformats.org/officeDocument/2006/relationships/diagramLayout" Target="../diagrams/layout39.xml"/><Relationship Id="rId7" Type="http://schemas.openxmlformats.org/officeDocument/2006/relationships/diagramData" Target="../diagrams/data40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11" Type="http://schemas.microsoft.com/office/2007/relationships/diagramDrawing" Target="../diagrams/drawing40.xml"/><Relationship Id="rId5" Type="http://schemas.openxmlformats.org/officeDocument/2006/relationships/diagramColors" Target="../diagrams/colors39.xml"/><Relationship Id="rId10" Type="http://schemas.openxmlformats.org/officeDocument/2006/relationships/diagramColors" Target="../diagrams/colors40.xml"/><Relationship Id="rId4" Type="http://schemas.openxmlformats.org/officeDocument/2006/relationships/diagramQuickStyle" Target="../diagrams/quickStyle39.xml"/><Relationship Id="rId9" Type="http://schemas.openxmlformats.org/officeDocument/2006/relationships/diagramQuickStyle" Target="../diagrams/quickStyle4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2.xml"/><Relationship Id="rId3" Type="http://schemas.openxmlformats.org/officeDocument/2006/relationships/diagramLayout" Target="../diagrams/layout41.xml"/><Relationship Id="rId7" Type="http://schemas.openxmlformats.org/officeDocument/2006/relationships/diagramData" Target="../diagrams/data42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11" Type="http://schemas.microsoft.com/office/2007/relationships/diagramDrawing" Target="../diagrams/drawing42.xml"/><Relationship Id="rId5" Type="http://schemas.openxmlformats.org/officeDocument/2006/relationships/diagramColors" Target="../diagrams/colors41.xml"/><Relationship Id="rId10" Type="http://schemas.openxmlformats.org/officeDocument/2006/relationships/diagramColors" Target="../diagrams/colors42.xml"/><Relationship Id="rId4" Type="http://schemas.openxmlformats.org/officeDocument/2006/relationships/diagramQuickStyle" Target="../diagrams/quickStyle41.xml"/><Relationship Id="rId9" Type="http://schemas.openxmlformats.org/officeDocument/2006/relationships/diagramQuickStyle" Target="../diagrams/quickStyle4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533400"/>
          <a:ext cx="9144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352800" y="5029200"/>
          <a:ext cx="5114778" cy="110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3554" name="Picture 2" descr="http://static1.fotosearch.com/bthumb/corbis/DGT071/CB02373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4191000"/>
            <a:ext cx="21336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320040"/>
          <a:ext cx="7239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1609416"/>
          <a:ext cx="7924800" cy="509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533400" y="152400"/>
          <a:ext cx="7239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371600"/>
          <a:ext cx="7924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28600" y="228600"/>
          <a:ext cx="75438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7239000" cy="5465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28600" y="152400"/>
          <a:ext cx="75438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990600"/>
          <a:ext cx="7848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320040"/>
          <a:ext cx="7239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9416"/>
          <a:ext cx="7239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244" name="AutoShape 4" descr="data:image/jpg;base64,/9j/4AAQSkZJRgABAQAAAQABAAD/2wBDAAkGBwgHBgkIBwgKCgkLDRYPDQwMDRsUFRAWIB0iIiAdHx8kKDQsJCYxJx8fLT0tMTU3Ojo6Iys/RD84QzQ5Ojf/2wBDAQoKCg0MDRoPDxo3JR8lNzc3Nzc3Nzc3Nzc3Nzc3Nzc3Nzc3Nzc3Nzc3Nzc3Nzc3Nzc3Nzc3Nzc3Nzc3Nzc3Nzf/wAARCACHAMADASIAAhEBAxEB/8QAHAAAAQUBAQEAAAAAAAAAAAAABAACAwUHBgEI/8QAQxAAAgEDAgQCBwYCCAQHAAAAAQIDAAQRBSEGEjFBUWEHEyI0cXOBFDKRobGyI5IlQlJigsHR8TNys/AIQ0Vjg6Lh/8QAFAEBAAAAAAAAAAAAAAAAAAAAAP/EABQRAQAAAAAAAAAAAAAAAAAAAAD/2gAMAwEAAhEDEQA/AMW1H3+4+a/6mh6I1H3+4+a/6moBQFoOlTqBtUaDYVMoxuR0oC7a1mmSR4ondY15nZVyFHiamhjBxXscjJb+rUnlc7jscb7iiLdRzcu4J6HFATYRe0SPHFdbpKY5eUGud01MuN877flXUaYuDzFcHqPhQdRoiFGuWI2FpNn+Q1oNt2+Uv6VwOmZWO8IAwLOfP8hrvbU5AP8A7SfpQVelD+nL34n/ACq+Fc/pDBtdvgCCct038K6Dp40CzSryvaDw0qWc/wC9VGtcR6ZowIvLgB/7C4JoLcUy4cLBI3gjH8qyfXPS6I5GWwg2BOCT1qp0j0v6gl6E1ExSW56kqcjfxFAZx9xFyXs9vG26hR/9V/8A2svu7x5HDFzse36Vs+rWeh8f6RJqGmc0N8w9THNyFQXX+qR0ORhc57j4Viet6ffaRcJBqVs9vKylgH7jONvrmg9+1FFwCfxNCyXJLZ3/ABoVpCalskWSV2k9pIo2lZN/b5d8bdPj2GaDyScuMfoKEc71IW5ug+IHjUT7dds9KD3UPf7n5r/uNQCp9Q9/ufmv+pqCgPTtRkS5UnYAdaEjGVHwoyNRuM4GM4NAZGVKspHs4yDnGDj/ALFEwdgOmPGh1Q9TttRkKcrFRgkHB5SCPyoLLT95Ou2dt66zTLeb1PrvVOYwPvAZAHnXNaLbSz3CxQgtKzYUL3JrvoNGvtOhEzHJiBBCbjr1HiOtAbpttPJDcrHG5eaynWMdOYlD0Jrt7XIRcgg+qTIPUbVSaJdSzXFvHLDMOWFgS6nAwPE9c5/Kr4MqFy7Ko5VGScDpQcbA9xPr19FaBjIspyQcbYGavFtNTP3s/wA9VXCnMOLNY5ujZdCe6kjBHiK7MDNBSCzvu/768ax1BmCqyID1Zmzj6VcQTxToXhdXUErkHuOorgvTPrt9onD0C2MhjF3MYnZRgheUnGe2fx69KCr429Ilto8b6ZoVwtxdDImuFOQp6EA9M/Dp41j2p63dX8zSTzu5J3y1VUkvMScmoC9AQ82ds1C0pByCR8KiLGmFt6C3h1u5gt0jRnV45TIkiSEFSRvt07DfHatG0PiG1410ifTNfi57mCJpo5iCeXAOWOOmM71kQNX3Cl4bV9THMFVtPm3wchuU8pBHQ5xvQVLEK7BcEbjJ328aN00BbXUZiG5FgEZwd/akXv8AAGq/v1+tGSyCKO2WMMh9Vl+bcMST7QHTocfSgEkcFQE9kfHO9NEpVSqnAJ3868kySSTkk5JplBLqHv8Ac/Nf9TQ/+lEah7/c/Nf9xoegs4gOQfCi4QT032NDW4BjUjwFFxkDrQGxMVIOcgHOPCrea+kujErgJHEvIiIMKo6ZA/DJ74qmQijIXHLmg6Xhi/is9Rjk5QVUtnm8eUjc/WtNg1qDUL0NAY/UhPVeseQgjP8AdOMDfr/tWT22p3F1DHasYliiHKmIVUgAeIGTnuSd66DQr9LGaOVgrhT93pkY3H+2aDQ7q5+wxNqYDyWtvZTSuy9cqmQM+Ox/CidZa2vNMaGbm9ZOiNBGBzPz8uRt38/rXKT8QmLTtYjs4QGXS550l5BgssJbfsTnrtvtXU6BZpFG9yzzTXM0MbvLK/MRzKDyqMAKo8BQcdwtxFa6Zq6WupgxgF4klOV9USdw390kd+h38a7s8R6OqD7RqVvaM5YKlzIInIDFeYBjnGVOD3xXz9qEtxca/rsah3+yXMhZgfuoZMDPhucfWor2W11GG2TV/XusA5Ip4jmREznkIbYrucdCuTjI2oNX9HfEsUV5faHqE0aOjtPBKXHLImPa3+nMD4Z8K5T/AMQbxGTR5EmeRnRyoDZRV23HmSevcAeVcBql7HY3MUemXUksFu7NazYZJIlJyFJwNx4jahtf1Q6va6cpB+0W8ciSBVVU3csORVwB13HjnG2KCiLZFMJzTyjZ+6fwpjDHWg8zSpV53oPRUsUhRZApIyuDg9aiG+w609NgfMUFxomhy6vb6jcJPFBDYW/rpZJAxG5wB7IOMnv2oHUbgXN68i55NlQEYwqjA/ICidHvLyBL23trp4Ibi3dbhQcLIgBOCD13/Wq0tyy8wzsc70Hh3G9N70j1pDagk1D3+4+a/wCpqDvU+oe/3HzX/U1BQWdr/wAJPgKLU7dulBWx/hL8BRSHbyoCUbJ2JoyLqBnbFV6tRSyHy/GgsbWTlOVO4JFXFndsmeVgMjlyK560ckkk758atLU+1nP50HU6Xdo2nawHA5xpN3/EDMCMRHqM7nHhWr6MWZGZyS3qYc5+WKxrTJXFjr0TN7J0a89n4Rn/AFradLXlEg8I4v2CgyX0cWcd76SOMrWYfw5o7mJseDTAGs+v1e1klt2PtxuUfA7qcf5VpnotBHpS4vx/bm/64qXi30UX17fXV7pN/C6zSNKLecFSpJJIDbj8aDG5Yw433Pj40IyNAVddiOmf0rpdZ4f1XQ5xDqljNbljhWZco3wYbH6b1WSW7TIRjYGgCW5SbOcI3cEULOoOeXxzU0sQhlVmAK9GHemSGPOIxt8aAE5BpwXJ3yAe9Pblz2p8MnKCAoJPc9qBwiEUiOrc2G3DDrj/ACq/l4htr6d5tZ0DTrp3Pty2/PbOx8fYPLn/AA1RxqWbJ6+VTtGqjm2zQdZow4Dui8F3BrenNMvJ60XaSIufHKDaj9c9EV4tut5wvepqduw5hExVJSP7uDyt+R8jXBxc0kigFUGep7eZ8q7G046vtEtltdCd+UYMlxcnmMjf3U+6g8BufE+AcDc281rPJBcRvFNGxV43UhlI6gg9KiNXvEerX2v3n2vU5VlucAc/q1UkdgcDfyz0qjIwd6CTUff7j5r/AKmh6I1H3+4+a/6mh6A+3cerXr0xRSvsKBtz7A8qJVsigIV96mjbPShhU0ZwKA61YbnfrnFWtmQWbORt0qms2G+2d+g71a6e/MpblI3PX40F/ppH2LXQOg0W8/ZW4afj+Lv0SMH+QVhunNmy17bH9C3X7K3SxAAmwNysf7BQZf6MVA9KXGBydpJ9v/nrXayP0YjHpS4x+bP/ANetcoAdb06LVdLubKeNZFljYKGGcNj2T8QcV8z3i+pndCvKwbBXw8R+Naj6SfSQtv6zRuH5g0xys93Gdo/FUPj4nt28sinl9Y2diR/pQA3oQzAOxRcHceNRpa27f+e7DuNqnW3juLy3SaT1UTyqkkgGeRSQC2PIb19JS+j3huTh6PR10+NYo1xHcIB64N3fn6knvnY9MYoPmSeyTH8Nz9aDwFbBrseMuFNQ4U1D7PeqHhcloLhNklUfoRncds9xg1yd0PboJLdgTtTrpsAVDbHDCnynmkA7UDoV2Jyd6lZlApuQowaHlk8KDyeQE5HaoZcMA3fv501mya9xtig91D3+6+a/7jQ9Eah7/dfNf9xoegIhb2aIRtqFhO1EIdqAhCcfGp0O4Pj1xQynNTptQF2jYLbjr3HlVrYn2vpVTbAZO/erayPK+Mb8uf0oL3S2P2HX8n/0a6/aK3iyzyv/AMifsFYRoqLLDrMbSxwpNps0CyzHlQOwAUE+J8Bk7GtBuPSTotrG/wBndpXwo3GM4GP8qCl4DaHTfSBxdqF3d2yWpednl9ZgRH14OHJAAOD08qq+P/SZPqwl03h9ngsD7ElzgrJMO4Xuq/mfLpXF8Y8T3GsXxHsQ2vrDKIYFCoXJyWIH3m8zvvVLJdokezZNBIXWPPX615DL61WPg2KvOCOCtV41uHaCRLaxhcLNcvuV74VepOPgPOu69InAulcM8IWkmkQt6yG5C3FxJ7Tyh1Iyx/5guANhk0GTTAEEknBG+K0zSPS/rtlp9s99oiXtmsYjFwheMllGDlsFc5GenesynbqO/atC9CHFC6drcuhXkmLXUDmHPQTgdP8AENviF8aCz170m8K8YaHNpmr2l5Yyv7UM/KsqxSDo2V3x47dCax67jaKR45Bh0JDAdsV9La5wvoOucW21reaVZyJDYyTz8sfIzFnVY8suCfuyfhWcemPg/SeH2sr3TpVt4pk9U1szlncrjBXOTjGASTtgdc4IZTHnO1EAcu560o8DcAAdh4U2V/Gg8ll86FZge9Jzk0ygcvWndaatSDFAtR9/ufmv+40PRGoe/wB181/3Gh6CWLoamQ0MrYp6vQGRmp1YYG4/7zQKv4Vb6LaWt1cIuoajFYw/2zG0jH4KOnxJH1oHWgLyBUVmdjhVUZLHwxXTvYRaPCJtXlAnx7Fmje1/jI+78Bv8KqptdsdGYx8NK+SCGvJ1Blb4dlHkPzrn7i+lupDJPKXc7lmOTmgtL/WZ7huVW5YV+6i7BR5Cq1p3zknB8jQxkY5wM/GoZZHyVI5cUBILzSrHEjSO5wqqMlj4ADeu4j9H1zp3BGq8RcRxyW8kcSrZ2rnlfnZgodx267L+Pas9t7ie1nSe2mkhmjOUkjcqynxBG4q2vuLNa1O0+x6pqd5dwbDlknY9OmRnDYIzuKDX/Qnrei6JwZdSapqtlavLfO3JNMoblCoBt1PQ0Zx96Q+EdV4cv9KtdTNxczIBF6uB+XnBBX2iAOo/OsV0XWbayDJd6XY3gIykk0OWjbz3HMviD9CK0jg70r6HZSJb6rw3Y2SnY3Om24A/xId8fAn4UGYyk5O/TxocSvFKksTlJI2Do6nBUg5BHnRurm1Oo3bWLFrUzP6lj3TmPL+WKrX3oPoLgrjjTLjStT4p1vUIobjkggmg/rKY0P3V6nnZnYAeOD0NYvxdxLecUa3LqN67AMSsMPNlYU7KPp1Pc5qgYUubuaAkMAKgkk3qMueg6UzvQObHZs7CvBTe9OFB6KeDTMUhQS6j7/c/Nf8AU0PRGoe/3XzX/caHoFSr3FLFB6gJby70QMjYbMTtUUfsgmnFts/hQNZsueZmoy0mgQjmRWbsW8frU6aVJc3LCNCxdzyqm53PTFdZpHA1vKEN3MSXP/BTPP8AA9h+JPlQcjKwkZmJ65wMYquuM+ubNWDkK7oOinGMdMUFdYLg0EFKka8oPc0s46UqcMd6CaGXMZDdjSZqiblXBRs565HSlz5oEzUzOa9JzSUczYFAu1JFLNhQSfKiWgRB7bFjjt0BpZAHKBgUDEtmYEllXBxgnc161rMozyErnGVBIp4bG4A+u1SxSsr87ElqAKkKs3ijnXmeJYznd1z+Y6UFJblASp5kB60Hmoe/3PzX/cagxSpUDgtSBABSpUDWGBjNSxRMJ4UIyWYYH1pUqDtNOiDEO5SPfBKjdh13OMnrWo8GWqAryW7FVGeckALt1wD1xSpUGV+k/S7fS+MrsWihYLpVuUUf1S2eYfzBj9a5CdBg5pUqAM15SpUEkShnA/Gpp4xy56YpUqAavKVKg9p8Q5n36ClSoC5DlRnv18qgDFTnNKlQSA5Jxse4p4wPPwpUqCTJIAB86kjlYHCMUwN+WlSoP//Z"/>
          <p:cNvSpPr>
            <a:spLocks noChangeAspect="1" noChangeArrowheads="1"/>
          </p:cNvSpPr>
          <p:nvPr/>
        </p:nvSpPr>
        <p:spPr bwMode="auto">
          <a:xfrm>
            <a:off x="76200" y="-612775"/>
            <a:ext cx="1733550" cy="1219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AutoShape 6" descr="data:image/jpg;base64,/9j/4AAQSkZJRgABAQAAAQABAAD/2wBDAAkGBwgHBgkIBwgKCgkLDRYPDQwMDRsUFRAWIB0iIiAdHx8kKDQsJCYxJx8fLT0tMTU3Ojo6Iys/RD84QzQ5Ojf/2wBDAQoKCg0MDRoPDxo3JR8lNzc3Nzc3Nzc3Nzc3Nzc3Nzc3Nzc3Nzc3Nzc3Nzc3Nzc3Nzc3Nzc3Nzc3Nzc3Nzc3Nzf/wAARCACHAMADASIAAhEBAxEB/8QAHAAAAQUBAQEAAAAAAAAAAAAABAACAwUHBgEI/8QAQxAAAgEDAgQCBwYCCAQHAAAAAQIDAAQRBSEGEjFBUWEHEyI0cXOBFDKRobGyI5IlQlJigsHR8TNys/AIQ0Vjg6Lh/8QAFAEBAAAAAAAAAAAAAAAAAAAAAP/EABQRAQAAAAAAAAAAAAAAAAAAAAD/2gAMAwEAAhEDEQA/AMW1H3+4+a/6mh6I1H3+4+a/6moBQFoOlTqBtUaDYVMoxuR0oC7a1mmSR4ondY15nZVyFHiamhjBxXscjJb+rUnlc7jscb7iiLdRzcu4J6HFATYRe0SPHFdbpKY5eUGud01MuN877flXUaYuDzFcHqPhQdRoiFGuWI2FpNn+Q1oNt2+Uv6VwOmZWO8IAwLOfP8hrvbU5AP8A7SfpQVelD+nL34n/ACq+Fc/pDBtdvgCCct038K6Dp40CzSryvaDw0qWc/wC9VGtcR6ZowIvLgB/7C4JoLcUy4cLBI3gjH8qyfXPS6I5GWwg2BOCT1qp0j0v6gl6E1ExSW56kqcjfxFAZx9xFyXs9vG26hR/9V/8A2svu7x5HDFzse36Vs+rWeh8f6RJqGmc0N8w9THNyFQXX+qR0ORhc57j4Viet6ffaRcJBqVs9vKylgH7jONvrmg9+1FFwCfxNCyXJLZ3/ABoVpCalskWSV2k9pIo2lZN/b5d8bdPj2GaDyScuMfoKEc71IW5ug+IHjUT7dds9KD3UPf7n5r/uNQCp9Q9/ufmv+pqCgPTtRkS5UnYAdaEjGVHwoyNRuM4GM4NAZGVKspHs4yDnGDj/ALFEwdgOmPGh1Q9TttRkKcrFRgkHB5SCPyoLLT95Ou2dt66zTLeb1PrvVOYwPvAZAHnXNaLbSz3CxQgtKzYUL3JrvoNGvtOhEzHJiBBCbjr1HiOtAbpttPJDcrHG5eaynWMdOYlD0Jrt7XIRcgg+qTIPUbVSaJdSzXFvHLDMOWFgS6nAwPE9c5/Kr4MqFy7Ko5VGScDpQcbA9xPr19FaBjIspyQcbYGavFtNTP3s/wA9VXCnMOLNY5ujZdCe6kjBHiK7MDNBSCzvu/768ax1BmCqyID1Zmzj6VcQTxToXhdXUErkHuOorgvTPrt9onD0C2MhjF3MYnZRgheUnGe2fx69KCr429Ilto8b6ZoVwtxdDImuFOQp6EA9M/Dp41j2p63dX8zSTzu5J3y1VUkvMScmoC9AQ82ds1C0pByCR8KiLGmFt6C3h1u5gt0jRnV45TIkiSEFSRvt07DfHatG0PiG1410ifTNfi57mCJpo5iCeXAOWOOmM71kQNX3Cl4bV9THMFVtPm3wchuU8pBHQ5xvQVLEK7BcEbjJ328aN00BbXUZiG5FgEZwd/akXv8AAGq/v1+tGSyCKO2WMMh9Vl+bcMST7QHTocfSgEkcFQE9kfHO9NEpVSqnAJ3868kySSTkk5JplBLqHv8Ac/Nf9TQ/+lEah7/c/Nf9xoegs4gOQfCi4QT032NDW4BjUjwFFxkDrQGxMVIOcgHOPCrea+kujErgJHEvIiIMKo6ZA/DJ74qmQijIXHLmg6Xhi/is9Rjk5QVUtnm8eUjc/WtNg1qDUL0NAY/UhPVeseQgjP8AdOMDfr/tWT22p3F1DHasYliiHKmIVUgAeIGTnuSd66DQr9LGaOVgrhT93pkY3H+2aDQ7q5+wxNqYDyWtvZTSuy9cqmQM+Ox/CidZa2vNMaGbm9ZOiNBGBzPz8uRt38/rXKT8QmLTtYjs4QGXS550l5BgssJbfsTnrtvtXU6BZpFG9yzzTXM0MbvLK/MRzKDyqMAKo8BQcdwtxFa6Zq6WupgxgF4klOV9USdw390kd+h38a7s8R6OqD7RqVvaM5YKlzIInIDFeYBjnGVOD3xXz9qEtxca/rsah3+yXMhZgfuoZMDPhucfWor2W11GG2TV/XusA5Ip4jmREznkIbYrucdCuTjI2oNX9HfEsUV5faHqE0aOjtPBKXHLImPa3+nMD4Z8K5T/AMQbxGTR5EmeRnRyoDZRV23HmSevcAeVcBql7HY3MUemXUksFu7NazYZJIlJyFJwNx4jahtf1Q6va6cpB+0W8ciSBVVU3csORVwB13HjnG2KCiLZFMJzTyjZ+6fwpjDHWg8zSpV53oPRUsUhRZApIyuDg9aiG+w609NgfMUFxomhy6vb6jcJPFBDYW/rpZJAxG5wB7IOMnv2oHUbgXN68i55NlQEYwqjA/ICidHvLyBL23trp4Ibi3dbhQcLIgBOCD13/Wq0tyy8wzsc70Hh3G9N70j1pDagk1D3+4+a/wCpqDvU+oe/3HzX/U1BQWdr/wAJPgKLU7dulBWx/hL8BRSHbyoCUbJ2JoyLqBnbFV6tRSyHy/GgsbWTlOVO4JFXFndsmeVgMjlyK560ckkk758atLU+1nP50HU6Xdo2nawHA5xpN3/EDMCMRHqM7nHhWr6MWZGZyS3qYc5+WKxrTJXFjr0TN7J0a89n4Rn/AFradLXlEg8I4v2CgyX0cWcd76SOMrWYfw5o7mJseDTAGs+v1e1klt2PtxuUfA7qcf5VpnotBHpS4vx/bm/64qXi30UX17fXV7pN/C6zSNKLecFSpJJIDbj8aDG5Yw433Pj40IyNAVddiOmf0rpdZ4f1XQ5xDqljNbljhWZco3wYbH6b1WSW7TIRjYGgCW5SbOcI3cEULOoOeXxzU0sQhlVmAK9GHemSGPOIxt8aAE5BpwXJ3yAe9Pblz2p8MnKCAoJPc9qBwiEUiOrc2G3DDrj/ACq/l4htr6d5tZ0DTrp3Pty2/PbOx8fYPLn/AA1RxqWbJ6+VTtGqjm2zQdZow4Dui8F3BrenNMvJ60XaSIufHKDaj9c9EV4tut5wvepqduw5hExVJSP7uDyt+R8jXBxc0kigFUGep7eZ8q7G046vtEtltdCd+UYMlxcnmMjf3U+6g8BufE+AcDc281rPJBcRvFNGxV43UhlI6gg9KiNXvEerX2v3n2vU5VlucAc/q1UkdgcDfyz0qjIwd6CTUff7j5r/AKmh6I1H3+4+a/6mh6A+3cerXr0xRSvsKBtz7A8qJVsigIV96mjbPShhU0ZwKA61YbnfrnFWtmQWbORt0qms2G+2d+g71a6e/MpblI3PX40F/ppH2LXQOg0W8/ZW4afj+Lv0SMH+QVhunNmy17bH9C3X7K3SxAAmwNysf7BQZf6MVA9KXGBydpJ9v/nrXayP0YjHpS4x+bP/ANetcoAdb06LVdLubKeNZFljYKGGcNj2T8QcV8z3i+pndCvKwbBXw8R+Naj6SfSQtv6zRuH5g0xys93Gdo/FUPj4nt28sinl9Y2diR/pQA3oQzAOxRcHceNRpa27f+e7DuNqnW3juLy3SaT1UTyqkkgGeRSQC2PIb19JS+j3huTh6PR10+NYo1xHcIB64N3fn6knvnY9MYoPmSeyTH8Nz9aDwFbBrseMuFNQ4U1D7PeqHhcloLhNklUfoRncds9xg1yd0PboJLdgTtTrpsAVDbHDCnynmkA7UDoV2Jyd6lZlApuQowaHlk8KDyeQE5HaoZcMA3fv501mya9xtig91D3+6+a/7jQ9Eah7/dfNf9xoegIhb2aIRtqFhO1EIdqAhCcfGp0O4Pj1xQynNTptQF2jYLbjr3HlVrYn2vpVTbAZO/erayPK+Mb8uf0oL3S2P2HX8n/0a6/aK3iyzyv/AMifsFYRoqLLDrMbSxwpNps0CyzHlQOwAUE+J8Bk7GtBuPSTotrG/wBndpXwo3GM4GP8qCl4DaHTfSBxdqF3d2yWpednl9ZgRH14OHJAAOD08qq+P/SZPqwl03h9ngsD7ElzgrJMO4Xuq/mfLpXF8Y8T3GsXxHsQ2vrDKIYFCoXJyWIH3m8zvvVLJdokezZNBIXWPPX615DL61WPg2KvOCOCtV41uHaCRLaxhcLNcvuV74VepOPgPOu69InAulcM8IWkmkQt6yG5C3FxJ7Tyh1Iyx/5guANhk0GTTAEEknBG+K0zSPS/rtlp9s99oiXtmsYjFwheMllGDlsFc5GenesynbqO/atC9CHFC6drcuhXkmLXUDmHPQTgdP8AENviF8aCz170m8K8YaHNpmr2l5Yyv7UM/KsqxSDo2V3x47dCax67jaKR45Bh0JDAdsV9La5wvoOucW21reaVZyJDYyTz8sfIzFnVY8suCfuyfhWcemPg/SeH2sr3TpVt4pk9U1szlncrjBXOTjGASTtgdc4IZTHnO1EAcu560o8DcAAdh4U2V/Gg8ll86FZge9Jzk0ygcvWndaatSDFAtR9/ufmv+40PRGoe/wB181/3Gh6CWLoamQ0MrYp6vQGRmp1YYG4/7zQKv4Vb6LaWt1cIuoajFYw/2zG0jH4KOnxJH1oHWgLyBUVmdjhVUZLHwxXTvYRaPCJtXlAnx7Fmje1/jI+78Bv8KqptdsdGYx8NK+SCGvJ1Blb4dlHkPzrn7i+lupDJPKXc7lmOTmgtL/WZ7huVW5YV+6i7BR5Cq1p3zknB8jQxkY5wM/GoZZHyVI5cUBILzSrHEjSO5wqqMlj4ADeu4j9H1zp3BGq8RcRxyW8kcSrZ2rnlfnZgodx267L+Pas9t7ie1nSe2mkhmjOUkjcqynxBG4q2vuLNa1O0+x6pqd5dwbDlknY9OmRnDYIzuKDX/Qnrei6JwZdSapqtlavLfO3JNMoblCoBt1PQ0Zx96Q+EdV4cv9KtdTNxczIBF6uB+XnBBX2iAOo/OsV0XWbayDJd6XY3gIykk0OWjbz3HMviD9CK0jg70r6HZSJb6rw3Y2SnY3Om24A/xId8fAn4UGYyk5O/TxocSvFKksTlJI2Do6nBUg5BHnRurm1Oo3bWLFrUzP6lj3TmPL+WKrX3oPoLgrjjTLjStT4p1vUIobjkggmg/rKY0P3V6nnZnYAeOD0NYvxdxLecUa3LqN67AMSsMPNlYU7KPp1Pc5qgYUubuaAkMAKgkk3qMueg6UzvQObHZs7CvBTe9OFB6KeDTMUhQS6j7/c/Nf8AU0PRGoe/3XzX/caHoFSr3FLFB6gJby70QMjYbMTtUUfsgmnFts/hQNZsueZmoy0mgQjmRWbsW8frU6aVJc3LCNCxdzyqm53PTFdZpHA1vKEN3MSXP/BTPP8AA9h+JPlQcjKwkZmJ65wMYquuM+ubNWDkK7oOinGMdMUFdYLg0EFKka8oPc0s46UqcMd6CaGXMZDdjSZqiblXBRs565HSlz5oEzUzOa9JzSUczYFAu1JFLNhQSfKiWgRB7bFjjt0BpZAHKBgUDEtmYEllXBxgnc161rMozyErnGVBIp4bG4A+u1SxSsr87ElqAKkKs3ijnXmeJYznd1z+Y6UFJblASp5kB60Hmoe/3PzX/cagxSpUDgtSBABSpUDWGBjNSxRMJ4UIyWYYH1pUqDtNOiDEO5SPfBKjdh13OMnrWo8GWqAryW7FVGeckALt1wD1xSpUGV+k/S7fS+MrsWihYLpVuUUf1S2eYfzBj9a5CdBg5pUqAM15SpUEkShnA/Gpp4xy56YpUqAavKVKg9p8Q5n36ClSoC5DlRnv18qgDFTnNKlQSA5Jxse4p4wPPwpUqCTJIAB86kjlYHCMUwN+WlSoP//Z"/>
          <p:cNvSpPr>
            <a:spLocks noChangeAspect="1" noChangeArrowheads="1"/>
          </p:cNvSpPr>
          <p:nvPr/>
        </p:nvSpPr>
        <p:spPr bwMode="auto">
          <a:xfrm>
            <a:off x="76200" y="-612775"/>
            <a:ext cx="1733550" cy="1219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8" name="AutoShape 8" descr="data:image/jpg;base64,/9j/4AAQSkZJRgABAQAAAQABAAD/2wBDAAkGBwgHBgkIBwgKCgkLDRYPDQwMDRsUFRAWIB0iIiAdHx8kKDQsJCYxJx8fLT0tMTU3Ojo6Iys/RD84QzQ5Ojf/2wBDAQoKCg0MDRoPDxo3JR8lNzc3Nzc3Nzc3Nzc3Nzc3Nzc3Nzc3Nzc3Nzc3Nzc3Nzc3Nzc3Nzc3Nzc3Nzc3Nzc3Nzf/wAARCACHAMADASIAAhEBAxEB/8QAHAAAAQUBAQEAAAAAAAAAAAAABAACAwUHBgEI/8QAQxAAAgEDAgQCBwYCCAQHAAAAAQIDAAQRBSEGEjFBUWEHEyI0cXOBFDKRobGyI5IlQlJigsHR8TNys/AIQ0Vjg6Lh/8QAFAEBAAAAAAAAAAAAAAAAAAAAAP/EABQRAQAAAAAAAAAAAAAAAAAAAAD/2gAMAwEAAhEDEQA/AMW1H3+4+a/6mh6I1H3+4+a/6moBQFoOlTqBtUaDYVMoxuR0oC7a1mmSR4ondY15nZVyFHiamhjBxXscjJb+rUnlc7jscb7iiLdRzcu4J6HFATYRe0SPHFdbpKY5eUGud01MuN877flXUaYuDzFcHqPhQdRoiFGuWI2FpNn+Q1oNt2+Uv6VwOmZWO8IAwLOfP8hrvbU5AP8A7SfpQVelD+nL34n/ACq+Fc/pDBtdvgCCct038K6Dp40CzSryvaDw0qWc/wC9VGtcR6ZowIvLgB/7C4JoLcUy4cLBI3gjH8qyfXPS6I5GWwg2BOCT1qp0j0v6gl6E1ExSW56kqcjfxFAZx9xFyXs9vG26hR/9V/8A2svu7x5HDFzse36Vs+rWeh8f6RJqGmc0N8w9THNyFQXX+qR0ORhc57j4Viet6ffaRcJBqVs9vKylgH7jONvrmg9+1FFwCfxNCyXJLZ3/ABoVpCalskWSV2k9pIo2lZN/b5d8bdPj2GaDyScuMfoKEc71IW5ug+IHjUT7dds9KD3UPf7n5r/uNQCp9Q9/ufmv+pqCgPTtRkS5UnYAdaEjGVHwoyNRuM4GM4NAZGVKspHs4yDnGDj/ALFEwdgOmPGh1Q9TttRkKcrFRgkHB5SCPyoLLT95Ou2dt66zTLeb1PrvVOYwPvAZAHnXNaLbSz3CxQgtKzYUL3JrvoNGvtOhEzHJiBBCbjr1HiOtAbpttPJDcrHG5eaynWMdOYlD0Jrt7XIRcgg+qTIPUbVSaJdSzXFvHLDMOWFgS6nAwPE9c5/Kr4MqFy7Ko5VGScDpQcbA9xPr19FaBjIspyQcbYGavFtNTP3s/wA9VXCnMOLNY5ujZdCe6kjBHiK7MDNBSCzvu/768ax1BmCqyID1Zmzj6VcQTxToXhdXUErkHuOorgvTPrt9onD0C2MhjF3MYnZRgheUnGe2fx69KCr429Ilto8b6ZoVwtxdDImuFOQp6EA9M/Dp41j2p63dX8zSTzu5J3y1VUkvMScmoC9AQ82ds1C0pByCR8KiLGmFt6C3h1u5gt0jRnV45TIkiSEFSRvt07DfHatG0PiG1410ifTNfi57mCJpo5iCeXAOWOOmM71kQNX3Cl4bV9THMFVtPm3wchuU8pBHQ5xvQVLEK7BcEbjJ328aN00BbXUZiG5FgEZwd/akXv8AAGq/v1+tGSyCKO2WMMh9Vl+bcMST7QHTocfSgEkcFQE9kfHO9NEpVSqnAJ3868kySSTkk5JplBLqHv8Ac/Nf9TQ/+lEah7/c/Nf9xoegs4gOQfCi4QT032NDW4BjUjwFFxkDrQGxMVIOcgHOPCrea+kujErgJHEvIiIMKo6ZA/DJ74qmQijIXHLmg6Xhi/is9Rjk5QVUtnm8eUjc/WtNg1qDUL0NAY/UhPVeseQgjP8AdOMDfr/tWT22p3F1DHasYliiHKmIVUgAeIGTnuSd66DQr9LGaOVgrhT93pkY3H+2aDQ7q5+wxNqYDyWtvZTSuy9cqmQM+Ox/CidZa2vNMaGbm9ZOiNBGBzPz8uRt38/rXKT8QmLTtYjs4QGXS550l5BgssJbfsTnrtvtXU6BZpFG9yzzTXM0MbvLK/MRzKDyqMAKo8BQcdwtxFa6Zq6WupgxgF4klOV9USdw390kd+h38a7s8R6OqD7RqVvaM5YKlzIInIDFeYBjnGVOD3xXz9qEtxca/rsah3+yXMhZgfuoZMDPhucfWor2W11GG2TV/XusA5Ip4jmREznkIbYrucdCuTjI2oNX9HfEsUV5faHqE0aOjtPBKXHLImPa3+nMD4Z8K5T/AMQbxGTR5EmeRnRyoDZRV23HmSevcAeVcBql7HY3MUemXUksFu7NazYZJIlJyFJwNx4jahtf1Q6va6cpB+0W8ciSBVVU3csORVwB13HjnG2KCiLZFMJzTyjZ+6fwpjDHWg8zSpV53oPRUsUhRZApIyuDg9aiG+w609NgfMUFxomhy6vb6jcJPFBDYW/rpZJAxG5wB7IOMnv2oHUbgXN68i55NlQEYwqjA/ICidHvLyBL23trp4Ibi3dbhQcLIgBOCD13/Wq0tyy8wzsc70Hh3G9N70j1pDagk1D3+4+a/wCpqDvU+oe/3HzX/U1BQWdr/wAJPgKLU7dulBWx/hL8BRSHbyoCUbJ2JoyLqBnbFV6tRSyHy/GgsbWTlOVO4JFXFndsmeVgMjlyK560ckkk758atLU+1nP50HU6Xdo2nawHA5xpN3/EDMCMRHqM7nHhWr6MWZGZyS3qYc5+WKxrTJXFjr0TN7J0a89n4Rn/AFradLXlEg8I4v2CgyX0cWcd76SOMrWYfw5o7mJseDTAGs+v1e1klt2PtxuUfA7qcf5VpnotBHpS4vx/bm/64qXi30UX17fXV7pN/C6zSNKLecFSpJJIDbj8aDG5Yw433Pj40IyNAVddiOmf0rpdZ4f1XQ5xDqljNbljhWZco3wYbH6b1WSW7TIRjYGgCW5SbOcI3cEULOoOeXxzU0sQhlVmAK9GHemSGPOIxt8aAE5BpwXJ3yAe9Pblz2p8MnKCAoJPc9qBwiEUiOrc2G3DDrj/ACq/l4htr6d5tZ0DTrp3Pty2/PbOx8fYPLn/AA1RxqWbJ6+VTtGqjm2zQdZow4Dui8F3BrenNMvJ60XaSIufHKDaj9c9EV4tut5wvepqduw5hExVJSP7uDyt+R8jXBxc0kigFUGep7eZ8q7G046vtEtltdCd+UYMlxcnmMjf3U+6g8BufE+AcDc281rPJBcRvFNGxV43UhlI6gg9KiNXvEerX2v3n2vU5VlucAc/q1UkdgcDfyz0qjIwd6CTUff7j5r/AKmh6I1H3+4+a/6mh6A+3cerXr0xRSvsKBtz7A8qJVsigIV96mjbPShhU0ZwKA61YbnfrnFWtmQWbORt0qms2G+2d+g71a6e/MpblI3PX40F/ppH2LXQOg0W8/ZW4afj+Lv0SMH+QVhunNmy17bH9C3X7K3SxAAmwNysf7BQZf6MVA9KXGBydpJ9v/nrXayP0YjHpS4x+bP/ANetcoAdb06LVdLubKeNZFljYKGGcNj2T8QcV8z3i+pndCvKwbBXw8R+Naj6SfSQtv6zRuH5g0xys93Gdo/FUPj4nt28sinl9Y2diR/pQA3oQzAOxRcHceNRpa27f+e7DuNqnW3juLy3SaT1UTyqkkgGeRSQC2PIb19JS+j3huTh6PR10+NYo1xHcIB64N3fn6knvnY9MYoPmSeyTH8Nz9aDwFbBrseMuFNQ4U1D7PeqHhcloLhNklUfoRncds9xg1yd0PboJLdgTtTrpsAVDbHDCnynmkA7UDoV2Jyd6lZlApuQowaHlk8KDyeQE5HaoZcMA3fv501mya9xtig91D3+6+a/7jQ9Eah7/dfNf9xoegIhb2aIRtqFhO1EIdqAhCcfGp0O4Pj1xQynNTptQF2jYLbjr3HlVrYn2vpVTbAZO/erayPK+Mb8uf0oL3S2P2HX8n/0a6/aK3iyzyv/AMifsFYRoqLLDrMbSxwpNps0CyzHlQOwAUE+J8Bk7GtBuPSTotrG/wBndpXwo3GM4GP8qCl4DaHTfSBxdqF3d2yWpednl9ZgRH14OHJAAOD08qq+P/SZPqwl03h9ngsD7ElzgrJMO4Xuq/mfLpXF8Y8T3GsXxHsQ2vrDKIYFCoXJyWIH3m8zvvVLJdokezZNBIXWPPX615DL61WPg2KvOCOCtV41uHaCRLaxhcLNcvuV74VepOPgPOu69InAulcM8IWkmkQt6yG5C3FxJ7Tyh1Iyx/5guANhk0GTTAEEknBG+K0zSPS/rtlp9s99oiXtmsYjFwheMllGDlsFc5GenesynbqO/atC9CHFC6drcuhXkmLXUDmHPQTgdP8AENviF8aCz170m8K8YaHNpmr2l5Yyv7UM/KsqxSDo2V3x47dCax67jaKR45Bh0JDAdsV9La5wvoOucW21reaVZyJDYyTz8sfIzFnVY8suCfuyfhWcemPg/SeH2sr3TpVt4pk9U1szlncrjBXOTjGASTtgdc4IZTHnO1EAcu560o8DcAAdh4U2V/Gg8ll86FZge9Jzk0ygcvWndaatSDFAtR9/ufmv+40PRGoe/wB181/3Gh6CWLoamQ0MrYp6vQGRmp1YYG4/7zQKv4Vb6LaWt1cIuoajFYw/2zG0jH4KOnxJH1oHWgLyBUVmdjhVUZLHwxXTvYRaPCJtXlAnx7Fmje1/jI+78Bv8KqptdsdGYx8NK+SCGvJ1Blb4dlHkPzrn7i+lupDJPKXc7lmOTmgtL/WZ7huVW5YV+6i7BR5Cq1p3zknB8jQxkY5wM/GoZZHyVI5cUBILzSrHEjSO5wqqMlj4ADeu4j9H1zp3BGq8RcRxyW8kcSrZ2rnlfnZgodx267L+Pas9t7ie1nSe2mkhmjOUkjcqynxBG4q2vuLNa1O0+x6pqd5dwbDlknY9OmRnDYIzuKDX/Qnrei6JwZdSapqtlavLfO3JNMoblCoBt1PQ0Zx96Q+EdV4cv9KtdTNxczIBF6uB+XnBBX2iAOo/OsV0XWbayDJd6XY3gIykk0OWjbz3HMviD9CK0jg70r6HZSJb6rw3Y2SnY3Om24A/xId8fAn4UGYyk5O/TxocSvFKksTlJI2Do6nBUg5BHnRurm1Oo3bWLFrUzP6lj3TmPL+WKrX3oPoLgrjjTLjStT4p1vUIobjkggmg/rKY0P3V6nnZnYAeOD0NYvxdxLecUa3LqN67AMSsMPNlYU7KPp1Pc5qgYUubuaAkMAKgkk3qMueg6UzvQObHZs7CvBTe9OFB6KeDTMUhQS6j7/c/Nf8AU0PRGoe/3XzX/caHoFSr3FLFB6gJby70QMjYbMTtUUfsgmnFts/hQNZsueZmoy0mgQjmRWbsW8frU6aVJc3LCNCxdzyqm53PTFdZpHA1vKEN3MSXP/BTPP8AA9h+JPlQcjKwkZmJ65wMYquuM+ubNWDkK7oOinGMdMUFdYLg0EFKka8oPc0s46UqcMd6CaGXMZDdjSZqiblXBRs565HSlz5oEzUzOa9JzSUczYFAu1JFLNhQSfKiWgRB7bFjjt0BpZAHKBgUDEtmYEllXBxgnc161rMozyErnGVBIp4bG4A+u1SxSsr87ElqAKkKs3ijnXmeJYznd1z+Y6UFJblASp5kB60Hmoe/3PzX/cagxSpUDgtSBABSpUDWGBjNSxRMJ4UIyWYYH1pUqDtNOiDEO5SPfBKjdh13OMnrWo8GWqAryW7FVGeckALt1wD1xSpUGV+k/S7fS+MrsWihYLpVuUUf1S2eYfzBj9a5CdBg5pUqAM15SpUEkShnA/Gpp4xy56YpUqAavKVKg9p8Q5n36ClSoC5DlRnv18qgDFTnNKlQSA5Jxse4p4wPPwpUqCTJIAB86kjlYHCMUwN+WlSoP//Z"/>
          <p:cNvSpPr>
            <a:spLocks noChangeAspect="1" noChangeArrowheads="1"/>
          </p:cNvSpPr>
          <p:nvPr/>
        </p:nvSpPr>
        <p:spPr bwMode="auto">
          <a:xfrm>
            <a:off x="76200" y="-612775"/>
            <a:ext cx="1733550" cy="1219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320040"/>
          <a:ext cx="7239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9416"/>
          <a:ext cx="7239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320040"/>
          <a:ext cx="7239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609416"/>
          <a:ext cx="8077200" cy="5248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320040"/>
          <a:ext cx="7239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1609416"/>
          <a:ext cx="7848600" cy="509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320040"/>
          <a:ext cx="7239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609416"/>
          <a:ext cx="8077200" cy="5248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320040"/>
          <a:ext cx="7239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609416"/>
          <a:ext cx="8153400" cy="5248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320040"/>
          <a:ext cx="7239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609416"/>
          <a:ext cx="8153400" cy="50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9160"/>
          </a:xfrm>
        </p:spPr>
        <p:txBody>
          <a:bodyPr/>
          <a:lstStyle/>
          <a:p>
            <a:r>
              <a:rPr lang="en-US" dirty="0" smtClean="0"/>
              <a:t>KESAN JANGKA PENDEK ROKOK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4"/>
          <a:ext cx="7239000" cy="4853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5867400"/>
              </a:tblGrid>
              <a:tr h="501729">
                <a:tc>
                  <a:txBody>
                    <a:bodyPr/>
                    <a:lstStyle/>
                    <a:p>
                      <a:r>
                        <a:rPr lang="en-US" dirty="0" smtClean="0"/>
                        <a:t>ANGGOTA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KESAN</a:t>
                      </a:r>
                      <a:endParaRPr lang="en-US" dirty="0"/>
                    </a:p>
                  </a:txBody>
                  <a:tcPr/>
                </a:tc>
              </a:tr>
              <a:tr h="16082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Otak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Pembebasan</a:t>
                      </a:r>
                      <a:r>
                        <a:rPr lang="en-US" dirty="0" smtClean="0"/>
                        <a:t> gas </a:t>
                      </a:r>
                      <a:r>
                        <a:rPr lang="en-US" dirty="0" err="1" smtClean="0"/>
                        <a:t>karbon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monoksida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pengurangan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oksigen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menyebabkan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otak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tidak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dapat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berfungsi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sepenuhnya</a:t>
                      </a:r>
                      <a:r>
                        <a:rPr lang="en-US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23713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Telinga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Mengurangkan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kadar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pengaliran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darah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boleh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menyebabkan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pekak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8659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Mata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Mata </a:t>
                      </a:r>
                      <a:r>
                        <a:rPr lang="en-US" dirty="0" err="1" smtClean="0"/>
                        <a:t>berair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radang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mata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boleh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mengganggu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daya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penglihatan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5017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Hidung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Mengurangkan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deria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bau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9160"/>
          </a:xfrm>
        </p:spPr>
        <p:txBody>
          <a:bodyPr/>
          <a:lstStyle/>
          <a:p>
            <a:r>
              <a:rPr lang="en-US" dirty="0" smtClean="0"/>
              <a:t>KESAN JANGKA PENDEK ROKOK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4"/>
          <a:ext cx="7239000" cy="4791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5867400"/>
              </a:tblGrid>
              <a:tr h="715726">
                <a:tc>
                  <a:txBody>
                    <a:bodyPr/>
                    <a:lstStyle/>
                    <a:p>
                      <a:r>
                        <a:rPr lang="en-US" dirty="0" smtClean="0"/>
                        <a:t>ANGGOTA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KESAN</a:t>
                      </a:r>
                      <a:endParaRPr lang="en-US" dirty="0"/>
                    </a:p>
                  </a:txBody>
                  <a:tcPr/>
                </a:tc>
              </a:tr>
              <a:tr h="14319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Mulut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Mengalami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deria</a:t>
                      </a:r>
                      <a:r>
                        <a:rPr lang="en-US" dirty="0" smtClean="0"/>
                        <a:t> rasa yang </a:t>
                      </a:r>
                      <a:r>
                        <a:rPr lang="en-US" dirty="0" err="1" smtClean="0"/>
                        <a:t>tidak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sedap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bibir,lidah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tekak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Nafas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berbau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mendapat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jangkitan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mulut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Gigi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menjadi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kuning</a:t>
                      </a:r>
                      <a:endParaRPr lang="en-US" dirty="0" smtClean="0"/>
                    </a:p>
                  </a:txBody>
                  <a:tcPr/>
                </a:tc>
              </a:tr>
              <a:tr h="9777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Kulit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Mengurangkan suhu badan, kulit muka cepat berkedut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6657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Paru-paru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Kesukaran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untuk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bernafas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mengurangkan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tenaga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untuk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bersukan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320040"/>
          <a:ext cx="7239000" cy="822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8077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320040"/>
          <a:ext cx="7239000" cy="822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8153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320040"/>
          <a:ext cx="7239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1609416"/>
          <a:ext cx="8001000" cy="509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320040"/>
          <a:ext cx="7239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9416"/>
          <a:ext cx="7239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320040"/>
          <a:ext cx="7239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9416"/>
          <a:ext cx="7239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320040"/>
          <a:ext cx="7239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609416"/>
          <a:ext cx="8153400" cy="5248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0"/>
          <a:ext cx="7239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143000"/>
          <a:ext cx="8153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320040"/>
          <a:ext cx="7239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9416"/>
          <a:ext cx="7239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320040"/>
          <a:ext cx="7239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9416"/>
          <a:ext cx="7239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927</TotalTime>
  <Words>709</Words>
  <Application>Microsoft Office PowerPoint</Application>
  <PresentationFormat>On-screen Show (4:3)</PresentationFormat>
  <Paragraphs>131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KESAN JANGKA PENDEK ROKOK</vt:lpstr>
      <vt:lpstr>KESAN JANGKA PENDEK ROKOK</vt:lpstr>
      <vt:lpstr>Slide 22</vt:lpstr>
      <vt:lpstr>Slide 23</vt:lpstr>
    </vt:vector>
  </TitlesOfParts>
  <Company>UTeM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77</cp:revision>
  <dcterms:created xsi:type="dcterms:W3CDTF">2010-12-10T07:15:39Z</dcterms:created>
  <dcterms:modified xsi:type="dcterms:W3CDTF">2011-06-03T06:16:55Z</dcterms:modified>
</cp:coreProperties>
</file>