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diagrams/layout20.xml" ContentType="application/vnd.openxmlformats-officedocument.drawingml.diagram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A1FC12-6E6F-4687-ABAB-DD9A4CE2C2A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BA9327-00DE-4118-A9CF-727D65C3DE21}">
      <dgm:prSet/>
      <dgm:spPr/>
      <dgm:t>
        <a:bodyPr/>
        <a:lstStyle/>
        <a:p>
          <a:pPr rtl="0"/>
          <a:r>
            <a:rPr lang="en-US" b="1" dirty="0" smtClean="0"/>
            <a:t>KURANGKAN GULA</a:t>
          </a:r>
          <a:endParaRPr lang="en-US" b="1" dirty="0"/>
        </a:p>
      </dgm:t>
    </dgm:pt>
    <dgm:pt modelId="{B236E483-949D-4C7D-93C1-C17A52BAEAAD}" type="parTrans" cxnId="{73E85E6C-9B7A-4171-8B80-3E2583D7016F}">
      <dgm:prSet/>
      <dgm:spPr/>
      <dgm:t>
        <a:bodyPr/>
        <a:lstStyle/>
        <a:p>
          <a:endParaRPr lang="en-US"/>
        </a:p>
      </dgm:t>
    </dgm:pt>
    <dgm:pt modelId="{C92E168D-1EDE-462F-BA24-FA66E3FF6123}" type="sibTrans" cxnId="{73E85E6C-9B7A-4171-8B80-3E2583D7016F}">
      <dgm:prSet/>
      <dgm:spPr/>
      <dgm:t>
        <a:bodyPr/>
        <a:lstStyle/>
        <a:p>
          <a:endParaRPr lang="en-US"/>
        </a:p>
      </dgm:t>
    </dgm:pt>
    <dgm:pt modelId="{8338E5D8-E05C-44B7-81CD-1472215C75F0}" type="pres">
      <dgm:prSet presAssocID="{46A1FC12-6E6F-4687-ABAB-DD9A4CE2C2A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044A859-3A26-4474-9B4B-58E23E0A7E09}" type="pres">
      <dgm:prSet presAssocID="{54BA9327-00DE-4118-A9CF-727D65C3DE21}" presName="composite" presStyleCnt="0"/>
      <dgm:spPr/>
    </dgm:pt>
    <dgm:pt modelId="{913FDA12-FC7E-4913-A668-AC96DC531FCB}" type="pres">
      <dgm:prSet presAssocID="{54BA9327-00DE-4118-A9CF-727D65C3DE21}" presName="imgShp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chemeClr val="accent5">
              <a:lumMod val="75000"/>
            </a:schemeClr>
          </a:solidFill>
        </a:ln>
      </dgm:spPr>
    </dgm:pt>
    <dgm:pt modelId="{328D43D0-009F-4575-BA86-AFDFC13C4441}" type="pres">
      <dgm:prSet presAssocID="{54BA9327-00DE-4118-A9CF-727D65C3DE21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D9A1F7-6B42-4FF4-BCD1-B2355752A362}" type="presOf" srcId="{46A1FC12-6E6F-4687-ABAB-DD9A4CE2C2A2}" destId="{8338E5D8-E05C-44B7-81CD-1472215C75F0}" srcOrd="0" destOrd="0" presId="urn:microsoft.com/office/officeart/2005/8/layout/vList3"/>
    <dgm:cxn modelId="{6610D279-819F-4FCA-B6B0-8B72091126C5}" type="presOf" srcId="{54BA9327-00DE-4118-A9CF-727D65C3DE21}" destId="{328D43D0-009F-4575-BA86-AFDFC13C4441}" srcOrd="0" destOrd="0" presId="urn:microsoft.com/office/officeart/2005/8/layout/vList3"/>
    <dgm:cxn modelId="{73E85E6C-9B7A-4171-8B80-3E2583D7016F}" srcId="{46A1FC12-6E6F-4687-ABAB-DD9A4CE2C2A2}" destId="{54BA9327-00DE-4118-A9CF-727D65C3DE21}" srcOrd="0" destOrd="0" parTransId="{B236E483-949D-4C7D-93C1-C17A52BAEAAD}" sibTransId="{C92E168D-1EDE-462F-BA24-FA66E3FF6123}"/>
    <dgm:cxn modelId="{89671F5A-1D18-497A-BBF4-8502A72058B3}" type="presParOf" srcId="{8338E5D8-E05C-44B7-81CD-1472215C75F0}" destId="{A044A859-3A26-4474-9B4B-58E23E0A7E09}" srcOrd="0" destOrd="0" presId="urn:microsoft.com/office/officeart/2005/8/layout/vList3"/>
    <dgm:cxn modelId="{7C77BC8D-8F49-4DC9-AB36-1C8CC8DA7F2B}" type="presParOf" srcId="{A044A859-3A26-4474-9B4B-58E23E0A7E09}" destId="{913FDA12-FC7E-4913-A668-AC96DC531FCB}" srcOrd="0" destOrd="0" presId="urn:microsoft.com/office/officeart/2005/8/layout/vList3"/>
    <dgm:cxn modelId="{C9F682E5-9EC7-4E22-81ED-0B36A13C0E61}" type="presParOf" srcId="{A044A859-3A26-4474-9B4B-58E23E0A7E09}" destId="{328D43D0-009F-4575-BA86-AFDFC13C444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2D0B157-7D29-4512-A940-2773B07482AC}" type="doc">
      <dgm:prSet loTypeId="urn:microsoft.com/office/officeart/2005/8/layout/list1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151EEACE-0341-4CBD-8DD5-BFFFD5E8F543}">
      <dgm:prSet/>
      <dgm:spPr>
        <a:solidFill>
          <a:srgbClr val="002060"/>
        </a:solidFill>
      </dgm:spPr>
      <dgm:t>
        <a:bodyPr/>
        <a:lstStyle/>
        <a:p>
          <a:pPr rtl="0"/>
          <a:r>
            <a:rPr lang="en-US" b="1" dirty="0" smtClean="0"/>
            <a:t>TIPS MENGURANGKAN GULA</a:t>
          </a:r>
          <a:br>
            <a:rPr lang="en-US" b="1" dirty="0" smtClean="0"/>
          </a:br>
          <a:endParaRPr lang="en-US" b="1" dirty="0"/>
        </a:p>
      </dgm:t>
    </dgm:pt>
    <dgm:pt modelId="{AD6F9A0B-500E-49D8-908C-03D7C71506DC}" type="parTrans" cxnId="{48EB3C8C-81E8-46A2-A383-143D27C03D3A}">
      <dgm:prSet/>
      <dgm:spPr/>
      <dgm:t>
        <a:bodyPr/>
        <a:lstStyle/>
        <a:p>
          <a:endParaRPr lang="en-US"/>
        </a:p>
      </dgm:t>
    </dgm:pt>
    <dgm:pt modelId="{5BB8A39B-1385-4766-81AE-D1E938D3E579}" type="sibTrans" cxnId="{48EB3C8C-81E8-46A2-A383-143D27C03D3A}">
      <dgm:prSet/>
      <dgm:spPr/>
      <dgm:t>
        <a:bodyPr/>
        <a:lstStyle/>
        <a:p>
          <a:endParaRPr lang="en-US"/>
        </a:p>
      </dgm:t>
    </dgm:pt>
    <dgm:pt modelId="{CD89B4F1-9AA0-4932-A02C-7D63192BC40A}" type="pres">
      <dgm:prSet presAssocID="{D2D0B157-7D29-4512-A940-2773B07482A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F8090D-4AE3-4D5B-AFE0-1AF10BE663E6}" type="pres">
      <dgm:prSet presAssocID="{151EEACE-0341-4CBD-8DD5-BFFFD5E8F543}" presName="parentLin" presStyleCnt="0"/>
      <dgm:spPr/>
    </dgm:pt>
    <dgm:pt modelId="{0AEAF1C4-C797-4FCA-8D43-A352B2F118F8}" type="pres">
      <dgm:prSet presAssocID="{151EEACE-0341-4CBD-8DD5-BFFFD5E8F543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758AA796-7E65-46BB-831B-433163C47929}" type="pres">
      <dgm:prSet presAssocID="{151EEACE-0341-4CBD-8DD5-BFFFD5E8F54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88AFB4-D0CD-4739-BC08-1E7F6FD21C9C}" type="pres">
      <dgm:prSet presAssocID="{151EEACE-0341-4CBD-8DD5-BFFFD5E8F543}" presName="negativeSpace" presStyleCnt="0"/>
      <dgm:spPr/>
    </dgm:pt>
    <dgm:pt modelId="{F19D0A8F-06C5-45D1-9414-42F6B84AF4AC}" type="pres">
      <dgm:prSet presAssocID="{151EEACE-0341-4CBD-8DD5-BFFFD5E8F543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3288135C-9468-470A-B8D3-F19CB701EB2F}" type="presOf" srcId="{151EEACE-0341-4CBD-8DD5-BFFFD5E8F543}" destId="{0AEAF1C4-C797-4FCA-8D43-A352B2F118F8}" srcOrd="0" destOrd="0" presId="urn:microsoft.com/office/officeart/2005/8/layout/list1"/>
    <dgm:cxn modelId="{48EB3C8C-81E8-46A2-A383-143D27C03D3A}" srcId="{D2D0B157-7D29-4512-A940-2773B07482AC}" destId="{151EEACE-0341-4CBD-8DD5-BFFFD5E8F543}" srcOrd="0" destOrd="0" parTransId="{AD6F9A0B-500E-49D8-908C-03D7C71506DC}" sibTransId="{5BB8A39B-1385-4766-81AE-D1E938D3E579}"/>
    <dgm:cxn modelId="{88BEFA47-31E6-4D77-BDA0-81979021C0D6}" type="presOf" srcId="{D2D0B157-7D29-4512-A940-2773B07482AC}" destId="{CD89B4F1-9AA0-4932-A02C-7D63192BC40A}" srcOrd="0" destOrd="0" presId="urn:microsoft.com/office/officeart/2005/8/layout/list1"/>
    <dgm:cxn modelId="{CEEA63DB-831B-471B-B1B8-CF35BC2CF277}" type="presOf" srcId="{151EEACE-0341-4CBD-8DD5-BFFFD5E8F543}" destId="{758AA796-7E65-46BB-831B-433163C47929}" srcOrd="1" destOrd="0" presId="urn:microsoft.com/office/officeart/2005/8/layout/list1"/>
    <dgm:cxn modelId="{426781B9-22E4-4A87-87B7-234495026D0E}" type="presParOf" srcId="{CD89B4F1-9AA0-4932-A02C-7D63192BC40A}" destId="{A7F8090D-4AE3-4D5B-AFE0-1AF10BE663E6}" srcOrd="0" destOrd="0" presId="urn:microsoft.com/office/officeart/2005/8/layout/list1"/>
    <dgm:cxn modelId="{46B9F200-5DD8-4DBF-BF97-7383B3C19066}" type="presParOf" srcId="{A7F8090D-4AE3-4D5B-AFE0-1AF10BE663E6}" destId="{0AEAF1C4-C797-4FCA-8D43-A352B2F118F8}" srcOrd="0" destOrd="0" presId="urn:microsoft.com/office/officeart/2005/8/layout/list1"/>
    <dgm:cxn modelId="{7950E06E-8AB5-4DA9-A10C-EDBA0C2EF7D8}" type="presParOf" srcId="{A7F8090D-4AE3-4D5B-AFE0-1AF10BE663E6}" destId="{758AA796-7E65-46BB-831B-433163C47929}" srcOrd="1" destOrd="0" presId="urn:microsoft.com/office/officeart/2005/8/layout/list1"/>
    <dgm:cxn modelId="{85D7A75F-ABF8-49A5-AF9F-76C28F72B51A}" type="presParOf" srcId="{CD89B4F1-9AA0-4932-A02C-7D63192BC40A}" destId="{D988AFB4-D0CD-4739-BC08-1E7F6FD21C9C}" srcOrd="1" destOrd="0" presId="urn:microsoft.com/office/officeart/2005/8/layout/list1"/>
    <dgm:cxn modelId="{653A1B47-4E58-43EE-992E-668DF65388AB}" type="presParOf" srcId="{CD89B4F1-9AA0-4932-A02C-7D63192BC40A}" destId="{F19D0A8F-06C5-45D1-9414-42F6B84AF4A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9156000-14F5-45B9-AA94-AF59081CF499}" type="doc">
      <dgm:prSet loTypeId="urn:microsoft.com/office/officeart/2005/8/layout/target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963CBEE-226C-4B52-B77E-F31BA64846F5}">
      <dgm:prSet/>
      <dgm:spPr/>
      <dgm:t>
        <a:bodyPr/>
        <a:lstStyle/>
        <a:p>
          <a:pPr rtl="0"/>
          <a:r>
            <a:rPr lang="en-US" dirty="0" err="1" smtClean="0"/>
            <a:t>Elakkan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yang </a:t>
          </a:r>
          <a:r>
            <a:rPr lang="en-US" dirty="0" err="1" smtClean="0"/>
            <a:t>bergula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</a:t>
          </a:r>
          <a:r>
            <a:rPr lang="en-US" dirty="0" err="1" smtClean="0"/>
            <a:t>antara</a:t>
          </a:r>
          <a:r>
            <a:rPr lang="en-US" dirty="0" smtClean="0"/>
            <a:t> </a:t>
          </a:r>
          <a:r>
            <a:rPr lang="en-US" dirty="0" err="1" smtClean="0"/>
            <a:t>waktu</a:t>
          </a:r>
          <a:r>
            <a:rPr lang="en-US" dirty="0" smtClean="0"/>
            <a:t> </a:t>
          </a:r>
          <a:r>
            <a:rPr lang="en-US" dirty="0" err="1" smtClean="0"/>
            <a:t>makan</a:t>
          </a:r>
          <a:r>
            <a:rPr lang="en-US" dirty="0" smtClean="0"/>
            <a:t> </a:t>
          </a:r>
          <a:r>
            <a:rPr lang="en-US" dirty="0" err="1" smtClean="0"/>
            <a:t>utama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sebelum</a:t>
          </a:r>
          <a:r>
            <a:rPr lang="en-US" dirty="0" smtClean="0"/>
            <a:t> </a:t>
          </a:r>
          <a:r>
            <a:rPr lang="en-US" dirty="0" err="1" smtClean="0"/>
            <a:t>tidur</a:t>
          </a:r>
          <a:endParaRPr lang="en-US" dirty="0"/>
        </a:p>
      </dgm:t>
    </dgm:pt>
    <dgm:pt modelId="{6D08D605-132A-43B0-8343-1D406C41F7C5}" type="parTrans" cxnId="{67278C59-A24E-4360-8561-28EDA55BA6F8}">
      <dgm:prSet/>
      <dgm:spPr/>
      <dgm:t>
        <a:bodyPr/>
        <a:lstStyle/>
        <a:p>
          <a:endParaRPr lang="en-US"/>
        </a:p>
      </dgm:t>
    </dgm:pt>
    <dgm:pt modelId="{380BF54D-BA5F-4342-962F-431AFB8EB0A7}" type="sibTrans" cxnId="{67278C59-A24E-4360-8561-28EDA55BA6F8}">
      <dgm:prSet/>
      <dgm:spPr/>
      <dgm:t>
        <a:bodyPr/>
        <a:lstStyle/>
        <a:p>
          <a:endParaRPr lang="en-US"/>
        </a:p>
      </dgm:t>
    </dgm:pt>
    <dgm:pt modelId="{CE2752D1-C6CE-4FCA-83FB-3DCC68E1846E}">
      <dgm:prSet/>
      <dgm:spPr/>
      <dgm:t>
        <a:bodyPr/>
        <a:lstStyle/>
        <a:p>
          <a:pPr rtl="0"/>
          <a:r>
            <a:rPr lang="en-US" dirty="0" err="1" smtClean="0"/>
            <a:t>Sekiranya</a:t>
          </a:r>
          <a:r>
            <a:rPr lang="en-US" dirty="0" smtClean="0"/>
            <a:t> </a:t>
          </a:r>
          <a:r>
            <a:rPr lang="en-US" dirty="0" err="1" smtClean="0"/>
            <a:t>gula</a:t>
          </a:r>
          <a:r>
            <a:rPr lang="en-US" dirty="0" smtClean="0"/>
            <a:t> </a:t>
          </a:r>
          <a:r>
            <a:rPr lang="en-US" dirty="0" err="1" smtClean="0"/>
            <a:t>tersenarai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</a:t>
          </a:r>
          <a:r>
            <a:rPr lang="en-US" dirty="0" err="1" smtClean="0"/>
            <a:t>bahagian</a:t>
          </a:r>
          <a:r>
            <a:rPr lang="en-US" dirty="0" smtClean="0"/>
            <a:t> </a:t>
          </a:r>
          <a:r>
            <a:rPr lang="en-US" dirty="0" err="1" smtClean="0"/>
            <a:t>awal</a:t>
          </a:r>
          <a:r>
            <a:rPr lang="en-US" dirty="0" smtClean="0"/>
            <a:t> </a:t>
          </a:r>
          <a:r>
            <a:rPr lang="en-US" dirty="0" err="1" smtClean="0"/>
            <a:t>senarai</a:t>
          </a:r>
          <a:r>
            <a:rPr lang="en-US" dirty="0" smtClean="0"/>
            <a:t> </a:t>
          </a:r>
          <a:r>
            <a:rPr lang="en-US" dirty="0" err="1" smtClean="0"/>
            <a:t>ramuan</a:t>
          </a:r>
          <a:r>
            <a:rPr lang="en-US" dirty="0" smtClean="0"/>
            <a:t>, </a:t>
          </a:r>
          <a:r>
            <a:rPr lang="en-US" dirty="0" err="1" smtClean="0"/>
            <a:t>ia</a:t>
          </a:r>
          <a:r>
            <a:rPr lang="en-US" dirty="0" smtClean="0"/>
            <a:t> </a:t>
          </a:r>
          <a:r>
            <a:rPr lang="en-US" dirty="0" err="1" smtClean="0"/>
            <a:t>adalah</a:t>
          </a:r>
          <a:r>
            <a:rPr lang="en-US" dirty="0" smtClean="0"/>
            <a:t> </a:t>
          </a:r>
          <a:r>
            <a:rPr lang="en-US" dirty="0" err="1" smtClean="0"/>
            <a:t>komponen</a:t>
          </a:r>
          <a:r>
            <a:rPr lang="en-US" dirty="0" smtClean="0"/>
            <a:t> </a:t>
          </a:r>
          <a:r>
            <a:rPr lang="en-US" dirty="0" err="1" smtClean="0"/>
            <a:t>utama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</a:t>
          </a:r>
          <a:r>
            <a:rPr lang="en-US" dirty="0" err="1" smtClean="0"/>
            <a:t>tersebut</a:t>
          </a:r>
          <a:endParaRPr lang="en-US" dirty="0"/>
        </a:p>
      </dgm:t>
    </dgm:pt>
    <dgm:pt modelId="{ECC24804-09B1-42FE-9ACA-7D43372B2EA7}" type="parTrans" cxnId="{0B5F97F3-D589-42B0-9094-61B1674351CF}">
      <dgm:prSet/>
      <dgm:spPr/>
      <dgm:t>
        <a:bodyPr/>
        <a:lstStyle/>
        <a:p>
          <a:endParaRPr lang="en-US"/>
        </a:p>
      </dgm:t>
    </dgm:pt>
    <dgm:pt modelId="{E8F6710D-384F-45FD-BC88-43993AC8BFD2}" type="sibTrans" cxnId="{0B5F97F3-D589-42B0-9094-61B1674351CF}">
      <dgm:prSet/>
      <dgm:spPr/>
      <dgm:t>
        <a:bodyPr/>
        <a:lstStyle/>
        <a:p>
          <a:endParaRPr lang="en-US"/>
        </a:p>
      </dgm:t>
    </dgm:pt>
    <dgm:pt modelId="{2B3C9889-6E31-4682-95E7-2BE3C78D15DB}">
      <dgm:prSet/>
      <dgm:spPr/>
      <dgm:t>
        <a:bodyPr/>
        <a:lstStyle/>
        <a:p>
          <a:pPr rtl="0"/>
          <a:r>
            <a:rPr lang="en-US" dirty="0" err="1" smtClean="0"/>
            <a:t>Hadkan</a:t>
          </a:r>
          <a:r>
            <a:rPr lang="en-US" dirty="0" smtClean="0"/>
            <a:t> </a:t>
          </a:r>
          <a:r>
            <a:rPr lang="en-US" dirty="0" err="1" smtClean="0"/>
            <a:t>gula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susu</a:t>
          </a:r>
          <a:r>
            <a:rPr lang="en-US" dirty="0" smtClean="0"/>
            <a:t> </a:t>
          </a:r>
          <a:r>
            <a:rPr lang="en-US" dirty="0" err="1" smtClean="0"/>
            <a:t>pekat</a:t>
          </a:r>
          <a:r>
            <a:rPr lang="en-US" dirty="0" smtClean="0"/>
            <a:t> </a:t>
          </a:r>
          <a:r>
            <a:rPr lang="en-US" dirty="0" err="1" smtClean="0"/>
            <a:t>manis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1 </a:t>
          </a:r>
          <a:r>
            <a:rPr lang="en-US" err="1" smtClean="0"/>
            <a:t>sudu</a:t>
          </a:r>
          <a:r>
            <a:rPr lang="en-US" smtClean="0"/>
            <a:t> </a:t>
          </a:r>
          <a:r>
            <a:rPr lang="en-US" smtClean="0"/>
            <a:t>teh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setiap</a:t>
          </a:r>
          <a:r>
            <a:rPr lang="en-US" dirty="0" smtClean="0"/>
            <a:t> </a:t>
          </a:r>
          <a:r>
            <a:rPr lang="en-US" dirty="0" err="1" smtClean="0"/>
            <a:t>cawan</a:t>
          </a:r>
          <a:r>
            <a:rPr lang="en-US" dirty="0" smtClean="0"/>
            <a:t> </a:t>
          </a:r>
          <a:r>
            <a:rPr lang="en-US" dirty="0" err="1" smtClean="0"/>
            <a:t>minuman</a:t>
          </a:r>
          <a:endParaRPr lang="en-US" dirty="0"/>
        </a:p>
      </dgm:t>
    </dgm:pt>
    <dgm:pt modelId="{9C8ABAF4-49A5-4332-B66F-D540E276D01B}" type="parTrans" cxnId="{3E0D2ADA-DA62-45AA-BA3F-6653413A52DA}">
      <dgm:prSet/>
      <dgm:spPr/>
      <dgm:t>
        <a:bodyPr/>
        <a:lstStyle/>
        <a:p>
          <a:endParaRPr lang="en-US"/>
        </a:p>
      </dgm:t>
    </dgm:pt>
    <dgm:pt modelId="{9EE4B149-582C-441F-B964-4F759CC930F1}" type="sibTrans" cxnId="{3E0D2ADA-DA62-45AA-BA3F-6653413A52DA}">
      <dgm:prSet/>
      <dgm:spPr/>
      <dgm:t>
        <a:bodyPr/>
        <a:lstStyle/>
        <a:p>
          <a:endParaRPr lang="en-US"/>
        </a:p>
      </dgm:t>
    </dgm:pt>
    <dgm:pt modelId="{96A4D301-2DA7-4FC6-9075-30F6E76D5F30}" type="pres">
      <dgm:prSet presAssocID="{49156000-14F5-45B9-AA94-AF59081CF499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3DE951-77BA-4AF5-95F1-CF5D797BA12A}" type="pres">
      <dgm:prSet presAssocID="{B963CBEE-226C-4B52-B77E-F31BA64846F5}" presName="circle1" presStyleLbl="lnNode1" presStyleIdx="0" presStyleCnt="3"/>
      <dgm:spPr/>
    </dgm:pt>
    <dgm:pt modelId="{12BE7C06-BC5A-4B22-964B-0AC6B5B7D14E}" type="pres">
      <dgm:prSet presAssocID="{B963CBEE-226C-4B52-B77E-F31BA64846F5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98961B-B86D-4FF6-8B59-F8167B20E975}" type="pres">
      <dgm:prSet presAssocID="{B963CBEE-226C-4B52-B77E-F31BA64846F5}" presName="line1" presStyleLbl="callout" presStyleIdx="0" presStyleCnt="6"/>
      <dgm:spPr/>
    </dgm:pt>
    <dgm:pt modelId="{4B962FB9-DDDD-41EB-AAF1-B32359E70549}" type="pres">
      <dgm:prSet presAssocID="{B963CBEE-226C-4B52-B77E-F31BA64846F5}" presName="d1" presStyleLbl="callout" presStyleIdx="1" presStyleCnt="6"/>
      <dgm:spPr/>
    </dgm:pt>
    <dgm:pt modelId="{91110B7A-E83D-4520-A182-132D5B8BFD7F}" type="pres">
      <dgm:prSet presAssocID="{CE2752D1-C6CE-4FCA-83FB-3DCC68E1846E}" presName="circle2" presStyleLbl="lnNode1" presStyleIdx="1" presStyleCnt="3"/>
      <dgm:spPr/>
    </dgm:pt>
    <dgm:pt modelId="{AFAD68D2-2AFD-4E52-9630-95AC6C226534}" type="pres">
      <dgm:prSet presAssocID="{CE2752D1-C6CE-4FCA-83FB-3DCC68E1846E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272AC7-707B-4309-BE9A-46D7353215D3}" type="pres">
      <dgm:prSet presAssocID="{CE2752D1-C6CE-4FCA-83FB-3DCC68E1846E}" presName="line2" presStyleLbl="callout" presStyleIdx="2" presStyleCnt="6"/>
      <dgm:spPr/>
    </dgm:pt>
    <dgm:pt modelId="{B7955647-BD0B-4D5B-9215-DF9F4CAFA60D}" type="pres">
      <dgm:prSet presAssocID="{CE2752D1-C6CE-4FCA-83FB-3DCC68E1846E}" presName="d2" presStyleLbl="callout" presStyleIdx="3" presStyleCnt="6"/>
      <dgm:spPr/>
    </dgm:pt>
    <dgm:pt modelId="{441647B7-9D4D-4880-88F7-363FB093853A}" type="pres">
      <dgm:prSet presAssocID="{2B3C9889-6E31-4682-95E7-2BE3C78D15DB}" presName="circle3" presStyleLbl="lnNode1" presStyleIdx="2" presStyleCnt="3"/>
      <dgm:spPr>
        <a:solidFill>
          <a:schemeClr val="accent2">
            <a:lumMod val="60000"/>
            <a:lumOff val="40000"/>
          </a:schemeClr>
        </a:solidFill>
      </dgm:spPr>
    </dgm:pt>
    <dgm:pt modelId="{16BBDEB1-DB82-43D6-8CA5-19358615D2C1}" type="pres">
      <dgm:prSet presAssocID="{2B3C9889-6E31-4682-95E7-2BE3C78D15DB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AF59DC-5390-4E6E-91E9-B2AF303FE365}" type="pres">
      <dgm:prSet presAssocID="{2B3C9889-6E31-4682-95E7-2BE3C78D15DB}" presName="line3" presStyleLbl="callout" presStyleIdx="4" presStyleCnt="6"/>
      <dgm:spPr/>
    </dgm:pt>
    <dgm:pt modelId="{F8B98A2E-6B6E-4F09-B3E8-88C60CD3F8C2}" type="pres">
      <dgm:prSet presAssocID="{2B3C9889-6E31-4682-95E7-2BE3C78D15DB}" presName="d3" presStyleLbl="callout" presStyleIdx="5" presStyleCnt="6"/>
      <dgm:spPr/>
    </dgm:pt>
  </dgm:ptLst>
  <dgm:cxnLst>
    <dgm:cxn modelId="{B3CF22C4-3E61-41BF-B6BA-C0302D81F002}" type="presOf" srcId="{CE2752D1-C6CE-4FCA-83FB-3DCC68E1846E}" destId="{AFAD68D2-2AFD-4E52-9630-95AC6C226534}" srcOrd="0" destOrd="0" presId="urn:microsoft.com/office/officeart/2005/8/layout/target1"/>
    <dgm:cxn modelId="{E213858E-B00F-4D16-B452-7C13A831D600}" type="presOf" srcId="{B963CBEE-226C-4B52-B77E-F31BA64846F5}" destId="{12BE7C06-BC5A-4B22-964B-0AC6B5B7D14E}" srcOrd="0" destOrd="0" presId="urn:microsoft.com/office/officeart/2005/8/layout/target1"/>
    <dgm:cxn modelId="{67278C59-A24E-4360-8561-28EDA55BA6F8}" srcId="{49156000-14F5-45B9-AA94-AF59081CF499}" destId="{B963CBEE-226C-4B52-B77E-F31BA64846F5}" srcOrd="0" destOrd="0" parTransId="{6D08D605-132A-43B0-8343-1D406C41F7C5}" sibTransId="{380BF54D-BA5F-4342-962F-431AFB8EB0A7}"/>
    <dgm:cxn modelId="{8D323E04-4060-4E32-8F6D-CD0559FC1E82}" type="presOf" srcId="{2B3C9889-6E31-4682-95E7-2BE3C78D15DB}" destId="{16BBDEB1-DB82-43D6-8CA5-19358615D2C1}" srcOrd="0" destOrd="0" presId="urn:microsoft.com/office/officeart/2005/8/layout/target1"/>
    <dgm:cxn modelId="{0B5F97F3-D589-42B0-9094-61B1674351CF}" srcId="{49156000-14F5-45B9-AA94-AF59081CF499}" destId="{CE2752D1-C6CE-4FCA-83FB-3DCC68E1846E}" srcOrd="1" destOrd="0" parTransId="{ECC24804-09B1-42FE-9ACA-7D43372B2EA7}" sibTransId="{E8F6710D-384F-45FD-BC88-43993AC8BFD2}"/>
    <dgm:cxn modelId="{1CD790B2-71B4-46A3-BAE6-47031A6CB921}" type="presOf" srcId="{49156000-14F5-45B9-AA94-AF59081CF499}" destId="{96A4D301-2DA7-4FC6-9075-30F6E76D5F30}" srcOrd="0" destOrd="0" presId="urn:microsoft.com/office/officeart/2005/8/layout/target1"/>
    <dgm:cxn modelId="{3E0D2ADA-DA62-45AA-BA3F-6653413A52DA}" srcId="{49156000-14F5-45B9-AA94-AF59081CF499}" destId="{2B3C9889-6E31-4682-95E7-2BE3C78D15DB}" srcOrd="2" destOrd="0" parTransId="{9C8ABAF4-49A5-4332-B66F-D540E276D01B}" sibTransId="{9EE4B149-582C-441F-B964-4F759CC930F1}"/>
    <dgm:cxn modelId="{99F4381A-2FA2-40D3-AA53-EBCEFEA89E28}" type="presParOf" srcId="{96A4D301-2DA7-4FC6-9075-30F6E76D5F30}" destId="{D93DE951-77BA-4AF5-95F1-CF5D797BA12A}" srcOrd="0" destOrd="0" presId="urn:microsoft.com/office/officeart/2005/8/layout/target1"/>
    <dgm:cxn modelId="{F98A012A-3E20-4F39-8FA3-8E02B332D688}" type="presParOf" srcId="{96A4D301-2DA7-4FC6-9075-30F6E76D5F30}" destId="{12BE7C06-BC5A-4B22-964B-0AC6B5B7D14E}" srcOrd="1" destOrd="0" presId="urn:microsoft.com/office/officeart/2005/8/layout/target1"/>
    <dgm:cxn modelId="{127B6DBB-0275-4371-B165-2B80B592361E}" type="presParOf" srcId="{96A4D301-2DA7-4FC6-9075-30F6E76D5F30}" destId="{FA98961B-B86D-4FF6-8B59-F8167B20E975}" srcOrd="2" destOrd="0" presId="urn:microsoft.com/office/officeart/2005/8/layout/target1"/>
    <dgm:cxn modelId="{63240720-2358-487D-8AF3-4A005AFD139B}" type="presParOf" srcId="{96A4D301-2DA7-4FC6-9075-30F6E76D5F30}" destId="{4B962FB9-DDDD-41EB-AAF1-B32359E70549}" srcOrd="3" destOrd="0" presId="urn:microsoft.com/office/officeart/2005/8/layout/target1"/>
    <dgm:cxn modelId="{B2DD1F3A-EDBC-4B91-9769-27E5D375391F}" type="presParOf" srcId="{96A4D301-2DA7-4FC6-9075-30F6E76D5F30}" destId="{91110B7A-E83D-4520-A182-132D5B8BFD7F}" srcOrd="4" destOrd="0" presId="urn:microsoft.com/office/officeart/2005/8/layout/target1"/>
    <dgm:cxn modelId="{BA017ABD-4F4C-444B-B0A6-6ECDFA7B0AB1}" type="presParOf" srcId="{96A4D301-2DA7-4FC6-9075-30F6E76D5F30}" destId="{AFAD68D2-2AFD-4E52-9630-95AC6C226534}" srcOrd="5" destOrd="0" presId="urn:microsoft.com/office/officeart/2005/8/layout/target1"/>
    <dgm:cxn modelId="{FF36B8BF-93A5-4ABA-9A89-5E5DCD8E87EB}" type="presParOf" srcId="{96A4D301-2DA7-4FC6-9075-30F6E76D5F30}" destId="{E0272AC7-707B-4309-BE9A-46D7353215D3}" srcOrd="6" destOrd="0" presId="urn:microsoft.com/office/officeart/2005/8/layout/target1"/>
    <dgm:cxn modelId="{C7D2AFE1-DDC2-4DD3-998A-C28699F1E657}" type="presParOf" srcId="{96A4D301-2DA7-4FC6-9075-30F6E76D5F30}" destId="{B7955647-BD0B-4D5B-9215-DF9F4CAFA60D}" srcOrd="7" destOrd="0" presId="urn:microsoft.com/office/officeart/2005/8/layout/target1"/>
    <dgm:cxn modelId="{9466749E-41F4-473E-8969-22110A233EE6}" type="presParOf" srcId="{96A4D301-2DA7-4FC6-9075-30F6E76D5F30}" destId="{441647B7-9D4D-4880-88F7-363FB093853A}" srcOrd="8" destOrd="0" presId="urn:microsoft.com/office/officeart/2005/8/layout/target1"/>
    <dgm:cxn modelId="{13DC4117-9360-4E59-AF4E-051F26D844D4}" type="presParOf" srcId="{96A4D301-2DA7-4FC6-9075-30F6E76D5F30}" destId="{16BBDEB1-DB82-43D6-8CA5-19358615D2C1}" srcOrd="9" destOrd="0" presId="urn:microsoft.com/office/officeart/2005/8/layout/target1"/>
    <dgm:cxn modelId="{01D33433-4186-43B0-BD3A-0F8DAA1F1B0A}" type="presParOf" srcId="{96A4D301-2DA7-4FC6-9075-30F6E76D5F30}" destId="{47AF59DC-5390-4E6E-91E9-B2AF303FE365}" srcOrd="10" destOrd="0" presId="urn:microsoft.com/office/officeart/2005/8/layout/target1"/>
    <dgm:cxn modelId="{6052CAF3-7BF1-4EFD-ACF6-1D7C8869B6E6}" type="presParOf" srcId="{96A4D301-2DA7-4FC6-9075-30F6E76D5F30}" destId="{F8B98A2E-6B6E-4F09-B3E8-88C60CD3F8C2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D23C6CB-55CA-488F-A576-9ED10492164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5E8EBF-2B31-4483-985F-9845205B7099}">
      <dgm:prSet/>
      <dgm:spPr>
        <a:solidFill>
          <a:srgbClr val="002060"/>
        </a:solidFill>
      </dgm:spPr>
      <dgm:t>
        <a:bodyPr/>
        <a:lstStyle/>
        <a:p>
          <a:pPr rtl="0"/>
          <a:r>
            <a:rPr lang="en-US" b="1" dirty="0" smtClean="0"/>
            <a:t>TIPS MENGURANGKAN GULA</a:t>
          </a:r>
          <a:br>
            <a:rPr lang="en-US" b="1" dirty="0" smtClean="0"/>
          </a:br>
          <a:endParaRPr lang="en-US" b="1" dirty="0"/>
        </a:p>
      </dgm:t>
    </dgm:pt>
    <dgm:pt modelId="{101A52C3-0E66-4773-90A9-C084E468F48A}" type="parTrans" cxnId="{C7EFA98B-D104-4775-99A2-62A328BD0316}">
      <dgm:prSet/>
      <dgm:spPr/>
      <dgm:t>
        <a:bodyPr/>
        <a:lstStyle/>
        <a:p>
          <a:endParaRPr lang="en-US"/>
        </a:p>
      </dgm:t>
    </dgm:pt>
    <dgm:pt modelId="{AE4E7312-1FAF-48BC-9F3F-8253D32D0DF0}" type="sibTrans" cxnId="{C7EFA98B-D104-4775-99A2-62A328BD0316}">
      <dgm:prSet/>
      <dgm:spPr/>
      <dgm:t>
        <a:bodyPr/>
        <a:lstStyle/>
        <a:p>
          <a:endParaRPr lang="en-US"/>
        </a:p>
      </dgm:t>
    </dgm:pt>
    <dgm:pt modelId="{30265714-D9B5-4DDE-B0F5-F0D5C8021E6C}" type="pres">
      <dgm:prSet presAssocID="{CD23C6CB-55CA-488F-A576-9ED10492164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FB3D01-2CB0-4DFD-98E0-1BFC52AB55F3}" type="pres">
      <dgm:prSet presAssocID="{2B5E8EBF-2B31-4483-985F-9845205B7099}" presName="parentLin" presStyleCnt="0"/>
      <dgm:spPr/>
    </dgm:pt>
    <dgm:pt modelId="{07767AEF-45C9-4188-9DB6-774112C873FC}" type="pres">
      <dgm:prSet presAssocID="{2B5E8EBF-2B31-4483-985F-9845205B7099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11B71010-5AD5-45CD-AF55-3BCEE6A056C0}" type="pres">
      <dgm:prSet presAssocID="{2B5E8EBF-2B31-4483-985F-9845205B709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5CA3AC-5ADB-468C-B4E2-A424411E0F97}" type="pres">
      <dgm:prSet presAssocID="{2B5E8EBF-2B31-4483-985F-9845205B7099}" presName="negativeSpace" presStyleCnt="0"/>
      <dgm:spPr/>
    </dgm:pt>
    <dgm:pt modelId="{E76C2323-EBAD-4770-A925-04B3F4E1C36B}" type="pres">
      <dgm:prSet presAssocID="{2B5E8EBF-2B31-4483-985F-9845205B7099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C7EFA98B-D104-4775-99A2-62A328BD0316}" srcId="{CD23C6CB-55CA-488F-A576-9ED10492164B}" destId="{2B5E8EBF-2B31-4483-985F-9845205B7099}" srcOrd="0" destOrd="0" parTransId="{101A52C3-0E66-4773-90A9-C084E468F48A}" sibTransId="{AE4E7312-1FAF-48BC-9F3F-8253D32D0DF0}"/>
    <dgm:cxn modelId="{2CB53C0E-4BDE-4E8E-8575-B54A88AEEA69}" type="presOf" srcId="{CD23C6CB-55CA-488F-A576-9ED10492164B}" destId="{30265714-D9B5-4DDE-B0F5-F0D5C8021E6C}" srcOrd="0" destOrd="0" presId="urn:microsoft.com/office/officeart/2005/8/layout/list1"/>
    <dgm:cxn modelId="{5791D94C-006D-4CEB-A6D6-F7D55CC695C6}" type="presOf" srcId="{2B5E8EBF-2B31-4483-985F-9845205B7099}" destId="{11B71010-5AD5-45CD-AF55-3BCEE6A056C0}" srcOrd="1" destOrd="0" presId="urn:microsoft.com/office/officeart/2005/8/layout/list1"/>
    <dgm:cxn modelId="{8EA22E5B-7EE4-44E8-8C01-F9E6783DFEF7}" type="presOf" srcId="{2B5E8EBF-2B31-4483-985F-9845205B7099}" destId="{07767AEF-45C9-4188-9DB6-774112C873FC}" srcOrd="0" destOrd="0" presId="urn:microsoft.com/office/officeart/2005/8/layout/list1"/>
    <dgm:cxn modelId="{A4FD3747-165B-43D1-A364-96B6F25A764D}" type="presParOf" srcId="{30265714-D9B5-4DDE-B0F5-F0D5C8021E6C}" destId="{A1FB3D01-2CB0-4DFD-98E0-1BFC52AB55F3}" srcOrd="0" destOrd="0" presId="urn:microsoft.com/office/officeart/2005/8/layout/list1"/>
    <dgm:cxn modelId="{BF751BCA-5003-47D6-BFED-1DBD7FCAF9A7}" type="presParOf" srcId="{A1FB3D01-2CB0-4DFD-98E0-1BFC52AB55F3}" destId="{07767AEF-45C9-4188-9DB6-774112C873FC}" srcOrd="0" destOrd="0" presId="urn:microsoft.com/office/officeart/2005/8/layout/list1"/>
    <dgm:cxn modelId="{48A5287B-FC75-426B-9611-09013F8662B6}" type="presParOf" srcId="{A1FB3D01-2CB0-4DFD-98E0-1BFC52AB55F3}" destId="{11B71010-5AD5-45CD-AF55-3BCEE6A056C0}" srcOrd="1" destOrd="0" presId="urn:microsoft.com/office/officeart/2005/8/layout/list1"/>
    <dgm:cxn modelId="{BEC0B94C-F4BB-484A-99AE-5D095BC08235}" type="presParOf" srcId="{30265714-D9B5-4DDE-B0F5-F0D5C8021E6C}" destId="{D65CA3AC-5ADB-468C-B4E2-A424411E0F97}" srcOrd="1" destOrd="0" presId="urn:microsoft.com/office/officeart/2005/8/layout/list1"/>
    <dgm:cxn modelId="{E5B76898-A9A9-4D5F-9609-6DFF7CFB1556}" type="presParOf" srcId="{30265714-D9B5-4DDE-B0F5-F0D5C8021E6C}" destId="{E76C2323-EBAD-4770-A925-04B3F4E1C36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24574A8-939B-4727-A71C-173B97DEABC7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C06314C-5C72-4F7C-B576-22E33FCDFFE3}">
      <dgm:prSet/>
      <dgm:spPr/>
      <dgm:t>
        <a:bodyPr/>
        <a:lstStyle/>
        <a:p>
          <a:pPr rtl="0"/>
          <a:r>
            <a:rPr lang="en-US" dirty="0" err="1" smtClean="0"/>
            <a:t>Minta</a:t>
          </a:r>
          <a:r>
            <a:rPr lang="en-US" dirty="0" smtClean="0"/>
            <a:t> </a:t>
          </a:r>
          <a:r>
            <a:rPr lang="en-US" dirty="0" err="1" smtClean="0"/>
            <a:t>minuman</a:t>
          </a:r>
          <a:r>
            <a:rPr lang="en-US" dirty="0" smtClean="0"/>
            <a:t> </a:t>
          </a:r>
          <a:r>
            <a:rPr lang="en-US" dirty="0" err="1" smtClean="0"/>
            <a:t>kurang</a:t>
          </a:r>
          <a:r>
            <a:rPr lang="en-US" dirty="0" smtClean="0"/>
            <a:t> </a:t>
          </a:r>
          <a:r>
            <a:rPr lang="en-US" dirty="0" err="1" smtClean="0"/>
            <a:t>manis</a:t>
          </a:r>
          <a:r>
            <a:rPr lang="en-US" dirty="0" smtClean="0"/>
            <a:t> </a:t>
          </a:r>
          <a:r>
            <a:rPr lang="en-US" dirty="0" err="1" smtClean="0"/>
            <a:t>semasa</a:t>
          </a:r>
          <a:r>
            <a:rPr lang="en-US" dirty="0" smtClean="0"/>
            <a:t> </a:t>
          </a:r>
          <a:r>
            <a:rPr lang="en-US" dirty="0" err="1" smtClean="0"/>
            <a:t>memesan</a:t>
          </a:r>
          <a:r>
            <a:rPr lang="en-US" dirty="0" smtClean="0"/>
            <a:t> </a:t>
          </a:r>
          <a:r>
            <a:rPr lang="en-US" dirty="0" err="1" smtClean="0"/>
            <a:t>minuman</a:t>
          </a:r>
          <a:endParaRPr lang="en-US" dirty="0"/>
        </a:p>
      </dgm:t>
    </dgm:pt>
    <dgm:pt modelId="{9B4538C2-9691-479E-998D-1ED52D052441}" type="parTrans" cxnId="{FAC39225-0B9B-4DB6-82DC-60AE0BC1445B}">
      <dgm:prSet/>
      <dgm:spPr/>
      <dgm:t>
        <a:bodyPr/>
        <a:lstStyle/>
        <a:p>
          <a:endParaRPr lang="en-US"/>
        </a:p>
      </dgm:t>
    </dgm:pt>
    <dgm:pt modelId="{4ADC2734-A70F-4BA5-BADC-7AD670684FAB}" type="sibTrans" cxnId="{FAC39225-0B9B-4DB6-82DC-60AE0BC1445B}">
      <dgm:prSet/>
      <dgm:spPr/>
      <dgm:t>
        <a:bodyPr/>
        <a:lstStyle/>
        <a:p>
          <a:endParaRPr lang="en-US"/>
        </a:p>
      </dgm:t>
    </dgm:pt>
    <dgm:pt modelId="{7DA48E6A-CA7B-4EBD-B767-093E6363D7F8}">
      <dgm:prSet/>
      <dgm:spPr/>
      <dgm:t>
        <a:bodyPr/>
        <a:lstStyle/>
        <a:p>
          <a:pPr rtl="0"/>
          <a:r>
            <a:rPr lang="en-US" dirty="0" err="1" smtClean="0"/>
            <a:t>Periksa</a:t>
          </a:r>
          <a:r>
            <a:rPr lang="en-US" dirty="0" smtClean="0"/>
            <a:t> </a:t>
          </a:r>
          <a:r>
            <a:rPr lang="en-US" dirty="0" err="1" smtClean="0"/>
            <a:t>kandungan</a:t>
          </a:r>
          <a:r>
            <a:rPr lang="en-US" dirty="0" smtClean="0"/>
            <a:t> </a:t>
          </a:r>
          <a:r>
            <a:rPr lang="en-US" dirty="0" err="1" smtClean="0"/>
            <a:t>gula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label </a:t>
          </a:r>
          <a:r>
            <a:rPr lang="en-US" dirty="0" err="1" smtClean="0"/>
            <a:t>minuman</a:t>
          </a:r>
          <a:r>
            <a:rPr lang="en-US" dirty="0" smtClean="0"/>
            <a:t>.</a:t>
          </a:r>
          <a:endParaRPr lang="en-US" dirty="0"/>
        </a:p>
      </dgm:t>
    </dgm:pt>
    <dgm:pt modelId="{EA286DA6-1F00-4D79-BA94-656DF82AB38A}" type="parTrans" cxnId="{A2297915-8379-42E4-BB20-560A4F3EE7C9}">
      <dgm:prSet/>
      <dgm:spPr/>
      <dgm:t>
        <a:bodyPr/>
        <a:lstStyle/>
        <a:p>
          <a:endParaRPr lang="en-US"/>
        </a:p>
      </dgm:t>
    </dgm:pt>
    <dgm:pt modelId="{F13A22A7-C4EF-4B53-9952-F49877E7B7E3}" type="sibTrans" cxnId="{A2297915-8379-42E4-BB20-560A4F3EE7C9}">
      <dgm:prSet/>
      <dgm:spPr/>
      <dgm:t>
        <a:bodyPr/>
        <a:lstStyle/>
        <a:p>
          <a:endParaRPr lang="en-US"/>
        </a:p>
      </dgm:t>
    </dgm:pt>
    <dgm:pt modelId="{FF16D5F9-1F93-4552-846F-17A14070876C}" type="pres">
      <dgm:prSet presAssocID="{824574A8-939B-4727-A71C-173B97DEABC7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9B0836-685D-4E66-9D9C-9930C4B23C4C}" type="pres">
      <dgm:prSet presAssocID="{824574A8-939B-4727-A71C-173B97DEABC7}" presName="arrow" presStyleLbl="bgShp" presStyleIdx="0" presStyleCnt="1"/>
      <dgm:spPr>
        <a:solidFill>
          <a:schemeClr val="accent6">
            <a:lumMod val="60000"/>
            <a:lumOff val="40000"/>
          </a:schemeClr>
        </a:solidFill>
      </dgm:spPr>
    </dgm:pt>
    <dgm:pt modelId="{999D7AC5-A871-4CBF-81CB-37D454E455BC}" type="pres">
      <dgm:prSet presAssocID="{824574A8-939B-4727-A71C-173B97DEABC7}" presName="linearProcess" presStyleCnt="0"/>
      <dgm:spPr/>
    </dgm:pt>
    <dgm:pt modelId="{C7DDB62C-0E3F-4C0B-AD64-21F18222D620}" type="pres">
      <dgm:prSet presAssocID="{9C06314C-5C72-4F7C-B576-22E33FCDFFE3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71A382-E106-48D2-9FD2-940577F28B98}" type="pres">
      <dgm:prSet presAssocID="{4ADC2734-A70F-4BA5-BADC-7AD670684FAB}" presName="sibTrans" presStyleCnt="0"/>
      <dgm:spPr/>
    </dgm:pt>
    <dgm:pt modelId="{885E211C-1E04-455E-9575-DF5734DABE46}" type="pres">
      <dgm:prSet presAssocID="{7DA48E6A-CA7B-4EBD-B767-093E6363D7F8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C39225-0B9B-4DB6-82DC-60AE0BC1445B}" srcId="{824574A8-939B-4727-A71C-173B97DEABC7}" destId="{9C06314C-5C72-4F7C-B576-22E33FCDFFE3}" srcOrd="0" destOrd="0" parTransId="{9B4538C2-9691-479E-998D-1ED52D052441}" sibTransId="{4ADC2734-A70F-4BA5-BADC-7AD670684FAB}"/>
    <dgm:cxn modelId="{39E46F73-A8AC-4601-9C83-1D67D04C4AFD}" type="presOf" srcId="{824574A8-939B-4727-A71C-173B97DEABC7}" destId="{FF16D5F9-1F93-4552-846F-17A14070876C}" srcOrd="0" destOrd="0" presId="urn:microsoft.com/office/officeart/2005/8/layout/hProcess9"/>
    <dgm:cxn modelId="{097B81A3-8050-4EA6-9F5B-D4D6AE3EFF1B}" type="presOf" srcId="{9C06314C-5C72-4F7C-B576-22E33FCDFFE3}" destId="{C7DDB62C-0E3F-4C0B-AD64-21F18222D620}" srcOrd="0" destOrd="0" presId="urn:microsoft.com/office/officeart/2005/8/layout/hProcess9"/>
    <dgm:cxn modelId="{D23186DE-4B1B-4C7B-BAF0-31E5D6D6154B}" type="presOf" srcId="{7DA48E6A-CA7B-4EBD-B767-093E6363D7F8}" destId="{885E211C-1E04-455E-9575-DF5734DABE46}" srcOrd="0" destOrd="0" presId="urn:microsoft.com/office/officeart/2005/8/layout/hProcess9"/>
    <dgm:cxn modelId="{A2297915-8379-42E4-BB20-560A4F3EE7C9}" srcId="{824574A8-939B-4727-A71C-173B97DEABC7}" destId="{7DA48E6A-CA7B-4EBD-B767-093E6363D7F8}" srcOrd="1" destOrd="0" parTransId="{EA286DA6-1F00-4D79-BA94-656DF82AB38A}" sibTransId="{F13A22A7-C4EF-4B53-9952-F49877E7B7E3}"/>
    <dgm:cxn modelId="{0318FEB9-FC03-4E85-99F5-A74D2638CFC0}" type="presParOf" srcId="{FF16D5F9-1F93-4552-846F-17A14070876C}" destId="{EE9B0836-685D-4E66-9D9C-9930C4B23C4C}" srcOrd="0" destOrd="0" presId="urn:microsoft.com/office/officeart/2005/8/layout/hProcess9"/>
    <dgm:cxn modelId="{4CE78179-C88D-4994-8B7B-5AD9FE09B585}" type="presParOf" srcId="{FF16D5F9-1F93-4552-846F-17A14070876C}" destId="{999D7AC5-A871-4CBF-81CB-37D454E455BC}" srcOrd="1" destOrd="0" presId="urn:microsoft.com/office/officeart/2005/8/layout/hProcess9"/>
    <dgm:cxn modelId="{8ECAA3CD-FB26-4AF4-8395-D58F957A5577}" type="presParOf" srcId="{999D7AC5-A871-4CBF-81CB-37D454E455BC}" destId="{C7DDB62C-0E3F-4C0B-AD64-21F18222D620}" srcOrd="0" destOrd="0" presId="urn:microsoft.com/office/officeart/2005/8/layout/hProcess9"/>
    <dgm:cxn modelId="{E92681A6-D92D-46D4-8B0C-F89B9823ADDC}" type="presParOf" srcId="{999D7AC5-A871-4CBF-81CB-37D454E455BC}" destId="{1471A382-E106-48D2-9FD2-940577F28B98}" srcOrd="1" destOrd="0" presId="urn:microsoft.com/office/officeart/2005/8/layout/hProcess9"/>
    <dgm:cxn modelId="{2F46EAD2-EC3E-4FB9-83F7-6AAE7E461CCE}" type="presParOf" srcId="{999D7AC5-A871-4CBF-81CB-37D454E455BC}" destId="{885E211C-1E04-455E-9575-DF5734DABE4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DFBD7E7-D6C2-4A17-BB8D-1F81BA9F6F3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CB9B92-2A52-4A45-97E5-6A97B8CAFD0A}">
      <dgm:prSet/>
      <dgm:spPr>
        <a:solidFill>
          <a:srgbClr val="002060"/>
        </a:solidFill>
      </dgm:spPr>
      <dgm:t>
        <a:bodyPr/>
        <a:lstStyle/>
        <a:p>
          <a:pPr rtl="0"/>
          <a:r>
            <a:rPr lang="en-US" b="1" dirty="0" smtClean="0"/>
            <a:t>TIPS MENGURANGKAN GULA</a:t>
          </a:r>
          <a:br>
            <a:rPr lang="en-US" b="1" dirty="0" smtClean="0"/>
          </a:br>
          <a:endParaRPr lang="en-US" b="1" dirty="0"/>
        </a:p>
      </dgm:t>
    </dgm:pt>
    <dgm:pt modelId="{927D4419-BFEE-496C-9765-C45AFE932B6C}" type="parTrans" cxnId="{E27F4542-5189-4C86-8430-CCD4F1E122D4}">
      <dgm:prSet/>
      <dgm:spPr/>
      <dgm:t>
        <a:bodyPr/>
        <a:lstStyle/>
        <a:p>
          <a:endParaRPr lang="en-US"/>
        </a:p>
      </dgm:t>
    </dgm:pt>
    <dgm:pt modelId="{ED342BD1-C14C-4422-BFC5-9B4B8A87B642}" type="sibTrans" cxnId="{E27F4542-5189-4C86-8430-CCD4F1E122D4}">
      <dgm:prSet/>
      <dgm:spPr/>
      <dgm:t>
        <a:bodyPr/>
        <a:lstStyle/>
        <a:p>
          <a:endParaRPr lang="en-US"/>
        </a:p>
      </dgm:t>
    </dgm:pt>
    <dgm:pt modelId="{F41C109D-974D-462B-9F22-EB4AEA82BF99}" type="pres">
      <dgm:prSet presAssocID="{DDFBD7E7-D6C2-4A17-BB8D-1F81BA9F6F3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42CFC2-658A-4A14-9DEC-9ED4B0C845EF}" type="pres">
      <dgm:prSet presAssocID="{E1CB9B92-2A52-4A45-97E5-6A97B8CAFD0A}" presName="parentLin" presStyleCnt="0"/>
      <dgm:spPr/>
    </dgm:pt>
    <dgm:pt modelId="{0798C3FE-93B0-47E9-A89F-2C7141ED5E7E}" type="pres">
      <dgm:prSet presAssocID="{E1CB9B92-2A52-4A45-97E5-6A97B8CAFD0A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888A6AAE-3D99-48BA-B5F7-04D2C21D88AD}" type="pres">
      <dgm:prSet presAssocID="{E1CB9B92-2A52-4A45-97E5-6A97B8CAFD0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74E523-90F9-49F7-8973-DC7B543AF83A}" type="pres">
      <dgm:prSet presAssocID="{E1CB9B92-2A52-4A45-97E5-6A97B8CAFD0A}" presName="negativeSpace" presStyleCnt="0"/>
      <dgm:spPr/>
    </dgm:pt>
    <dgm:pt modelId="{393163DA-3FB2-4B44-94D2-41E8CA1DFD9E}" type="pres">
      <dgm:prSet presAssocID="{E1CB9B92-2A52-4A45-97E5-6A97B8CAFD0A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6A276F2B-91CC-4552-9490-573898FD83EC}" type="presOf" srcId="{E1CB9B92-2A52-4A45-97E5-6A97B8CAFD0A}" destId="{888A6AAE-3D99-48BA-B5F7-04D2C21D88AD}" srcOrd="1" destOrd="0" presId="urn:microsoft.com/office/officeart/2005/8/layout/list1"/>
    <dgm:cxn modelId="{666807BF-7A50-4648-80F4-1EF0F94E09FB}" type="presOf" srcId="{E1CB9B92-2A52-4A45-97E5-6A97B8CAFD0A}" destId="{0798C3FE-93B0-47E9-A89F-2C7141ED5E7E}" srcOrd="0" destOrd="0" presId="urn:microsoft.com/office/officeart/2005/8/layout/list1"/>
    <dgm:cxn modelId="{A06D6840-614D-42E3-AFF4-5DF54A545500}" type="presOf" srcId="{DDFBD7E7-D6C2-4A17-BB8D-1F81BA9F6F36}" destId="{F41C109D-974D-462B-9F22-EB4AEA82BF99}" srcOrd="0" destOrd="0" presId="urn:microsoft.com/office/officeart/2005/8/layout/list1"/>
    <dgm:cxn modelId="{E27F4542-5189-4C86-8430-CCD4F1E122D4}" srcId="{DDFBD7E7-D6C2-4A17-BB8D-1F81BA9F6F36}" destId="{E1CB9B92-2A52-4A45-97E5-6A97B8CAFD0A}" srcOrd="0" destOrd="0" parTransId="{927D4419-BFEE-496C-9765-C45AFE932B6C}" sibTransId="{ED342BD1-C14C-4422-BFC5-9B4B8A87B642}"/>
    <dgm:cxn modelId="{D8AC4C85-8DB2-4266-BB02-26990D74706E}" type="presParOf" srcId="{F41C109D-974D-462B-9F22-EB4AEA82BF99}" destId="{9F42CFC2-658A-4A14-9DEC-9ED4B0C845EF}" srcOrd="0" destOrd="0" presId="urn:microsoft.com/office/officeart/2005/8/layout/list1"/>
    <dgm:cxn modelId="{01B90F19-669C-4AA1-B77D-F9FD63865D03}" type="presParOf" srcId="{9F42CFC2-658A-4A14-9DEC-9ED4B0C845EF}" destId="{0798C3FE-93B0-47E9-A89F-2C7141ED5E7E}" srcOrd="0" destOrd="0" presId="urn:microsoft.com/office/officeart/2005/8/layout/list1"/>
    <dgm:cxn modelId="{1B59DEC3-96E9-4554-9BCF-0023D6CE78B3}" type="presParOf" srcId="{9F42CFC2-658A-4A14-9DEC-9ED4B0C845EF}" destId="{888A6AAE-3D99-48BA-B5F7-04D2C21D88AD}" srcOrd="1" destOrd="0" presId="urn:microsoft.com/office/officeart/2005/8/layout/list1"/>
    <dgm:cxn modelId="{61567FE0-3391-4A53-91F4-3CDAE327B741}" type="presParOf" srcId="{F41C109D-974D-462B-9F22-EB4AEA82BF99}" destId="{7574E523-90F9-49F7-8973-DC7B543AF83A}" srcOrd="1" destOrd="0" presId="urn:microsoft.com/office/officeart/2005/8/layout/list1"/>
    <dgm:cxn modelId="{A1F2C3E2-6CD8-436F-8595-D2831212D47C}" type="presParOf" srcId="{F41C109D-974D-462B-9F22-EB4AEA82BF99}" destId="{393163DA-3FB2-4B44-94D2-41E8CA1DFD9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199B0E7-93B4-464D-96C5-D2294149F6F4}" type="doc">
      <dgm:prSet loTypeId="urn:microsoft.com/office/officeart/2005/8/layout/hProcess10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4770DF2-3721-4583-98E6-1542B7779FC3}">
      <dgm:prSet/>
      <dgm:spPr/>
      <dgm:t>
        <a:bodyPr/>
        <a:lstStyle/>
        <a:p>
          <a:pPr rtl="0"/>
          <a:r>
            <a:rPr lang="en-US" dirty="0" err="1" smtClean="0"/>
            <a:t>Minum</a:t>
          </a:r>
          <a:r>
            <a:rPr lang="en-US" dirty="0" smtClean="0"/>
            <a:t> air </a:t>
          </a:r>
          <a:r>
            <a:rPr lang="en-US" dirty="0" err="1" smtClean="0"/>
            <a:t>kosong</a:t>
          </a:r>
          <a:r>
            <a:rPr lang="en-US" dirty="0" smtClean="0"/>
            <a:t> </a:t>
          </a:r>
          <a:r>
            <a:rPr lang="en-US" dirty="0" err="1" smtClean="0"/>
            <a:t>berbanding</a:t>
          </a:r>
          <a:r>
            <a:rPr lang="en-US" dirty="0" smtClean="0"/>
            <a:t> </a:t>
          </a:r>
          <a:r>
            <a:rPr lang="en-US" dirty="0" err="1" smtClean="0"/>
            <a:t>minuman</a:t>
          </a:r>
          <a:r>
            <a:rPr lang="en-US" dirty="0" smtClean="0"/>
            <a:t> </a:t>
          </a:r>
          <a:r>
            <a:rPr lang="en-US" dirty="0" err="1" smtClean="0"/>
            <a:t>manis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air </a:t>
          </a:r>
          <a:r>
            <a:rPr lang="en-US" dirty="0" err="1" smtClean="0"/>
            <a:t>berkarbonat</a:t>
          </a:r>
          <a:endParaRPr lang="en-US" dirty="0"/>
        </a:p>
      </dgm:t>
    </dgm:pt>
    <dgm:pt modelId="{A65399C0-B59A-43AD-BEF2-8985E8EC9F9E}" type="parTrans" cxnId="{1628DDD8-C101-4CDC-9BCE-8919C2A70D45}">
      <dgm:prSet/>
      <dgm:spPr/>
      <dgm:t>
        <a:bodyPr/>
        <a:lstStyle/>
        <a:p>
          <a:endParaRPr lang="en-US"/>
        </a:p>
      </dgm:t>
    </dgm:pt>
    <dgm:pt modelId="{2FEDD92D-F054-4D79-939A-CE44A000802E}" type="sibTrans" cxnId="{1628DDD8-C101-4CDC-9BCE-8919C2A70D45}">
      <dgm:prSet/>
      <dgm:spPr/>
      <dgm:t>
        <a:bodyPr/>
        <a:lstStyle/>
        <a:p>
          <a:endParaRPr lang="en-US"/>
        </a:p>
      </dgm:t>
    </dgm:pt>
    <dgm:pt modelId="{19B3ACAB-A391-41CF-8912-662C986FA7C7}">
      <dgm:prSet/>
      <dgm:spPr/>
      <dgm:t>
        <a:bodyPr/>
        <a:lstStyle/>
        <a:p>
          <a:pPr rtl="0"/>
          <a:r>
            <a:rPr lang="en-US" dirty="0" err="1" smtClean="0"/>
            <a:t>Hadkan</a:t>
          </a:r>
          <a:r>
            <a:rPr lang="en-US" dirty="0" smtClean="0"/>
            <a:t> </a:t>
          </a:r>
          <a:r>
            <a:rPr lang="en-US" dirty="0" err="1" smtClean="0"/>
            <a:t>penggunaan</a:t>
          </a:r>
          <a:r>
            <a:rPr lang="en-US" dirty="0" smtClean="0"/>
            <a:t> </a:t>
          </a:r>
          <a:r>
            <a:rPr lang="en-US" dirty="0" err="1" smtClean="0"/>
            <a:t>gula</a:t>
          </a:r>
          <a:r>
            <a:rPr lang="en-US" dirty="0" smtClean="0"/>
            <a:t>, </a:t>
          </a:r>
          <a:r>
            <a:rPr lang="en-US" dirty="0" err="1" smtClean="0"/>
            <a:t>susu</a:t>
          </a:r>
          <a:r>
            <a:rPr lang="en-US" dirty="0" smtClean="0"/>
            <a:t> </a:t>
          </a:r>
          <a:r>
            <a:rPr lang="en-US" dirty="0" err="1" smtClean="0"/>
            <a:t>pekat</a:t>
          </a:r>
          <a:r>
            <a:rPr lang="en-US" dirty="0" smtClean="0"/>
            <a:t> </a:t>
          </a:r>
          <a:r>
            <a:rPr lang="en-US" dirty="0" err="1" smtClean="0"/>
            <a:t>manis</a:t>
          </a:r>
          <a:r>
            <a:rPr lang="en-US" dirty="0" smtClean="0"/>
            <a:t>, </a:t>
          </a:r>
          <a:r>
            <a:rPr lang="en-US" dirty="0" err="1" smtClean="0"/>
            <a:t>susu</a:t>
          </a:r>
          <a:r>
            <a:rPr lang="en-US" dirty="0" smtClean="0"/>
            <a:t> </a:t>
          </a:r>
          <a:r>
            <a:rPr lang="en-US" dirty="0" err="1" smtClean="0"/>
            <a:t>isian</a:t>
          </a:r>
          <a:r>
            <a:rPr lang="en-US" dirty="0" smtClean="0"/>
            <a:t> </a:t>
          </a:r>
          <a:r>
            <a:rPr lang="en-US" dirty="0" err="1" smtClean="0"/>
            <a:t>pekat</a:t>
          </a:r>
          <a:r>
            <a:rPr lang="en-US" dirty="0" smtClean="0"/>
            <a:t> </a:t>
          </a:r>
          <a:r>
            <a:rPr lang="en-US" dirty="0" err="1" smtClean="0"/>
            <a:t>manis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krimer</a:t>
          </a:r>
          <a:r>
            <a:rPr lang="en-US" dirty="0" smtClean="0"/>
            <a:t> </a:t>
          </a:r>
          <a:r>
            <a:rPr lang="en-US" dirty="0" err="1" smtClean="0"/>
            <a:t>manis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1 </a:t>
          </a:r>
          <a:r>
            <a:rPr lang="en-US" dirty="0" err="1" smtClean="0"/>
            <a:t>sudu</a:t>
          </a:r>
          <a:r>
            <a:rPr lang="en-US" dirty="0" smtClean="0"/>
            <a:t> </a:t>
          </a:r>
          <a:r>
            <a:rPr lang="en-US" dirty="0" err="1" smtClean="0"/>
            <a:t>teh</a:t>
          </a:r>
          <a:r>
            <a:rPr lang="en-US" dirty="0" smtClean="0"/>
            <a:t> </a:t>
          </a:r>
          <a:r>
            <a:rPr lang="en-US" dirty="0" err="1" smtClean="0"/>
            <a:t>sahaja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setiap</a:t>
          </a:r>
          <a:r>
            <a:rPr lang="en-US" dirty="0" smtClean="0"/>
            <a:t> </a:t>
          </a:r>
          <a:r>
            <a:rPr lang="en-US" dirty="0" err="1" smtClean="0"/>
            <a:t>cawan</a:t>
          </a:r>
          <a:r>
            <a:rPr lang="en-US" dirty="0" smtClean="0"/>
            <a:t> </a:t>
          </a:r>
          <a:r>
            <a:rPr lang="en-US" dirty="0" err="1" smtClean="0"/>
            <a:t>minuman</a:t>
          </a:r>
          <a:endParaRPr lang="en-US" dirty="0"/>
        </a:p>
      </dgm:t>
    </dgm:pt>
    <dgm:pt modelId="{016F5129-0760-4489-BCB8-70BE2BAFF492}" type="parTrans" cxnId="{54BAA27F-3315-42C1-A137-F6690972A8CC}">
      <dgm:prSet/>
      <dgm:spPr/>
      <dgm:t>
        <a:bodyPr/>
        <a:lstStyle/>
        <a:p>
          <a:endParaRPr lang="en-US"/>
        </a:p>
      </dgm:t>
    </dgm:pt>
    <dgm:pt modelId="{5B6E9B51-1436-41CF-BA72-282241C7E0E1}" type="sibTrans" cxnId="{54BAA27F-3315-42C1-A137-F6690972A8CC}">
      <dgm:prSet/>
      <dgm:spPr/>
      <dgm:t>
        <a:bodyPr/>
        <a:lstStyle/>
        <a:p>
          <a:endParaRPr lang="en-US"/>
        </a:p>
      </dgm:t>
    </dgm:pt>
    <dgm:pt modelId="{903D31E2-1073-40A0-ABD8-CAC78BCF07DB}" type="pres">
      <dgm:prSet presAssocID="{D199B0E7-93B4-464D-96C5-D2294149F6F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0A1872-31E5-4048-96A8-4310211F9F1E}" type="pres">
      <dgm:prSet presAssocID="{94770DF2-3721-4583-98E6-1542B7779FC3}" presName="composite" presStyleCnt="0"/>
      <dgm:spPr/>
    </dgm:pt>
    <dgm:pt modelId="{5638634A-733E-42C7-A7E6-5EC00557209E}" type="pres">
      <dgm:prSet presAssocID="{94770DF2-3721-4583-98E6-1542B7779FC3}" presName="imagSh" presStyleLbl="b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rgbClr val="002060"/>
          </a:solidFill>
        </a:ln>
      </dgm:spPr>
    </dgm:pt>
    <dgm:pt modelId="{B567B6EC-5AD6-47DC-8F23-556034895DDB}" type="pres">
      <dgm:prSet presAssocID="{94770DF2-3721-4583-98E6-1542B7779FC3}" presName="txNode" presStyleLbl="node1" presStyleIdx="0" presStyleCnt="2" custScaleY="510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D9D96F-8268-4209-8601-291CAA5F8D06}" type="pres">
      <dgm:prSet presAssocID="{2FEDD92D-F054-4D79-939A-CE44A000802E}" presName="sibTrans" presStyleLbl="sibTrans2D1" presStyleIdx="0" presStyleCnt="1"/>
      <dgm:spPr/>
      <dgm:t>
        <a:bodyPr/>
        <a:lstStyle/>
        <a:p>
          <a:endParaRPr lang="en-US"/>
        </a:p>
      </dgm:t>
    </dgm:pt>
    <dgm:pt modelId="{DD48BCAE-D71E-4A73-AD8E-42B1B6C0F7DA}" type="pres">
      <dgm:prSet presAssocID="{2FEDD92D-F054-4D79-939A-CE44A000802E}" presName="connTx" presStyleLbl="sibTrans2D1" presStyleIdx="0" presStyleCnt="1"/>
      <dgm:spPr/>
      <dgm:t>
        <a:bodyPr/>
        <a:lstStyle/>
        <a:p>
          <a:endParaRPr lang="en-US"/>
        </a:p>
      </dgm:t>
    </dgm:pt>
    <dgm:pt modelId="{E74DC8F8-5CD6-4961-9A7C-5E3F4C3A2525}" type="pres">
      <dgm:prSet presAssocID="{19B3ACAB-A391-41CF-8912-662C986FA7C7}" presName="composite" presStyleCnt="0"/>
      <dgm:spPr/>
    </dgm:pt>
    <dgm:pt modelId="{B875C63B-88EA-40D2-8089-0079A5028370}" type="pres">
      <dgm:prSet presAssocID="{19B3ACAB-A391-41CF-8912-662C986FA7C7}" presName="imagSh" presStyleLbl="b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  <a:ln>
          <a:solidFill>
            <a:schemeClr val="accent6">
              <a:lumMod val="75000"/>
            </a:schemeClr>
          </a:solidFill>
        </a:ln>
      </dgm:spPr>
    </dgm:pt>
    <dgm:pt modelId="{A3B0C4B4-0B8D-400D-BE1A-48A0A5D70385}" type="pres">
      <dgm:prSet presAssocID="{19B3ACAB-A391-41CF-8912-662C986FA7C7}" presName="txNode" presStyleLbl="node1" presStyleIdx="1" presStyleCnt="2" custScaleY="611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BAA27F-3315-42C1-A137-F6690972A8CC}" srcId="{D199B0E7-93B4-464D-96C5-D2294149F6F4}" destId="{19B3ACAB-A391-41CF-8912-662C986FA7C7}" srcOrd="1" destOrd="0" parTransId="{016F5129-0760-4489-BCB8-70BE2BAFF492}" sibTransId="{5B6E9B51-1436-41CF-BA72-282241C7E0E1}"/>
    <dgm:cxn modelId="{E23AE871-7F67-4A6E-9357-B2EB4451359D}" type="presOf" srcId="{2FEDD92D-F054-4D79-939A-CE44A000802E}" destId="{B7D9D96F-8268-4209-8601-291CAA5F8D06}" srcOrd="0" destOrd="0" presId="urn:microsoft.com/office/officeart/2005/8/layout/hProcess10"/>
    <dgm:cxn modelId="{CD727B72-02B0-47E4-B1C7-0D520A896A42}" type="presOf" srcId="{D199B0E7-93B4-464D-96C5-D2294149F6F4}" destId="{903D31E2-1073-40A0-ABD8-CAC78BCF07DB}" srcOrd="0" destOrd="0" presId="urn:microsoft.com/office/officeart/2005/8/layout/hProcess10"/>
    <dgm:cxn modelId="{E80E761E-AA9A-412B-94FA-FEEFDEECAF7F}" type="presOf" srcId="{2FEDD92D-F054-4D79-939A-CE44A000802E}" destId="{DD48BCAE-D71E-4A73-AD8E-42B1B6C0F7DA}" srcOrd="1" destOrd="0" presId="urn:microsoft.com/office/officeart/2005/8/layout/hProcess10"/>
    <dgm:cxn modelId="{1C7EEDDD-113B-41E5-AF4C-25133D8DA216}" type="presOf" srcId="{19B3ACAB-A391-41CF-8912-662C986FA7C7}" destId="{A3B0C4B4-0B8D-400D-BE1A-48A0A5D70385}" srcOrd="0" destOrd="0" presId="urn:microsoft.com/office/officeart/2005/8/layout/hProcess10"/>
    <dgm:cxn modelId="{1628DDD8-C101-4CDC-9BCE-8919C2A70D45}" srcId="{D199B0E7-93B4-464D-96C5-D2294149F6F4}" destId="{94770DF2-3721-4583-98E6-1542B7779FC3}" srcOrd="0" destOrd="0" parTransId="{A65399C0-B59A-43AD-BEF2-8985E8EC9F9E}" sibTransId="{2FEDD92D-F054-4D79-939A-CE44A000802E}"/>
    <dgm:cxn modelId="{9F73DE78-C8EA-4510-AD0C-A1B327ABE514}" type="presOf" srcId="{94770DF2-3721-4583-98E6-1542B7779FC3}" destId="{B567B6EC-5AD6-47DC-8F23-556034895DDB}" srcOrd="0" destOrd="0" presId="urn:microsoft.com/office/officeart/2005/8/layout/hProcess10"/>
    <dgm:cxn modelId="{78927E1B-D1F3-45CC-8664-71DB547A9074}" type="presParOf" srcId="{903D31E2-1073-40A0-ABD8-CAC78BCF07DB}" destId="{E90A1872-31E5-4048-96A8-4310211F9F1E}" srcOrd="0" destOrd="0" presId="urn:microsoft.com/office/officeart/2005/8/layout/hProcess10"/>
    <dgm:cxn modelId="{D40B61C7-E033-4797-A854-902A44D8DAC8}" type="presParOf" srcId="{E90A1872-31E5-4048-96A8-4310211F9F1E}" destId="{5638634A-733E-42C7-A7E6-5EC00557209E}" srcOrd="0" destOrd="0" presId="urn:microsoft.com/office/officeart/2005/8/layout/hProcess10"/>
    <dgm:cxn modelId="{76B6A0DE-0E79-4F80-8FBC-E8438853487A}" type="presParOf" srcId="{E90A1872-31E5-4048-96A8-4310211F9F1E}" destId="{B567B6EC-5AD6-47DC-8F23-556034895DDB}" srcOrd="1" destOrd="0" presId="urn:microsoft.com/office/officeart/2005/8/layout/hProcess10"/>
    <dgm:cxn modelId="{010B0457-8F2A-4D5A-972C-534EC6C5F2DF}" type="presParOf" srcId="{903D31E2-1073-40A0-ABD8-CAC78BCF07DB}" destId="{B7D9D96F-8268-4209-8601-291CAA5F8D06}" srcOrd="1" destOrd="0" presId="urn:microsoft.com/office/officeart/2005/8/layout/hProcess10"/>
    <dgm:cxn modelId="{38658714-B43F-4515-9BC1-C676D0626A32}" type="presParOf" srcId="{B7D9D96F-8268-4209-8601-291CAA5F8D06}" destId="{DD48BCAE-D71E-4A73-AD8E-42B1B6C0F7DA}" srcOrd="0" destOrd="0" presId="urn:microsoft.com/office/officeart/2005/8/layout/hProcess10"/>
    <dgm:cxn modelId="{3351965C-9104-4C1D-AABE-DA98BD6AD9B3}" type="presParOf" srcId="{903D31E2-1073-40A0-ABD8-CAC78BCF07DB}" destId="{E74DC8F8-5CD6-4961-9A7C-5E3F4C3A2525}" srcOrd="2" destOrd="0" presId="urn:microsoft.com/office/officeart/2005/8/layout/hProcess10"/>
    <dgm:cxn modelId="{F988050F-D032-451C-975F-8007C68A1111}" type="presParOf" srcId="{E74DC8F8-5CD6-4961-9A7C-5E3F4C3A2525}" destId="{B875C63B-88EA-40D2-8089-0079A5028370}" srcOrd="0" destOrd="0" presId="urn:microsoft.com/office/officeart/2005/8/layout/hProcess10"/>
    <dgm:cxn modelId="{A8BD2969-42FF-4409-A013-4D1FD2BAB40D}" type="presParOf" srcId="{E74DC8F8-5CD6-4961-9A7C-5E3F4C3A2525}" destId="{A3B0C4B4-0B8D-400D-BE1A-48A0A5D70385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570876F-CF90-4199-8E9F-0EF3332E1B2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BFF222-C724-4118-B0C0-2901264F08AA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 rtl="0"/>
          <a:r>
            <a:rPr lang="en-US" b="1" dirty="0" smtClean="0"/>
            <a:t>KESIMPULAN</a:t>
          </a:r>
          <a:br>
            <a:rPr lang="en-US" b="1" dirty="0" smtClean="0"/>
          </a:br>
          <a:r>
            <a:rPr lang="en-US" b="1" dirty="0" smtClean="0"/>
            <a:t>7 </a:t>
          </a:r>
          <a:r>
            <a:rPr lang="en-US" b="1" dirty="0" err="1" smtClean="0"/>
            <a:t>Langkah</a:t>
          </a:r>
          <a:r>
            <a:rPr lang="en-US" b="1" dirty="0" smtClean="0"/>
            <a:t> </a:t>
          </a:r>
          <a:r>
            <a:rPr lang="en-US" b="1" dirty="0" err="1" smtClean="0"/>
            <a:t>Bijak</a:t>
          </a:r>
          <a:r>
            <a:rPr lang="en-US" b="1" dirty="0" smtClean="0"/>
            <a:t> </a:t>
          </a:r>
          <a:r>
            <a:rPr lang="en-US" b="1" dirty="0" err="1" smtClean="0"/>
            <a:t>Mengurangkan</a:t>
          </a:r>
          <a:r>
            <a:rPr lang="en-US" b="1" dirty="0" smtClean="0"/>
            <a:t> </a:t>
          </a:r>
          <a:r>
            <a:rPr lang="en-US" b="1" dirty="0" err="1" smtClean="0"/>
            <a:t>Gula</a:t>
          </a:r>
          <a:r>
            <a:rPr lang="en-US" b="1" dirty="0" smtClean="0"/>
            <a:t> </a:t>
          </a:r>
          <a:br>
            <a:rPr lang="en-US" b="1" dirty="0" smtClean="0"/>
          </a:br>
          <a:endParaRPr lang="en-US" b="1" dirty="0"/>
        </a:p>
      </dgm:t>
    </dgm:pt>
    <dgm:pt modelId="{20D1D1C6-5939-42BA-A660-6181188AB6EA}" type="parTrans" cxnId="{A87001B1-3BD7-4017-9BB0-8333BF22BA90}">
      <dgm:prSet/>
      <dgm:spPr/>
      <dgm:t>
        <a:bodyPr/>
        <a:lstStyle/>
        <a:p>
          <a:endParaRPr lang="en-US"/>
        </a:p>
      </dgm:t>
    </dgm:pt>
    <dgm:pt modelId="{3352C4B2-5A3B-4960-B20C-DE3193F7553D}" type="sibTrans" cxnId="{A87001B1-3BD7-4017-9BB0-8333BF22BA90}">
      <dgm:prSet/>
      <dgm:spPr/>
      <dgm:t>
        <a:bodyPr/>
        <a:lstStyle/>
        <a:p>
          <a:endParaRPr lang="en-US"/>
        </a:p>
      </dgm:t>
    </dgm:pt>
    <dgm:pt modelId="{488D55D9-80C2-46AC-A4D5-1B1D79B24DD7}" type="pres">
      <dgm:prSet presAssocID="{5570876F-CF90-4199-8E9F-0EF3332E1B2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6B5BA-1FB2-40BB-86D5-77A4CA271BAC}" type="pres">
      <dgm:prSet presAssocID="{52BFF222-C724-4118-B0C0-2901264F08AA}" presName="circle1" presStyleLbl="node1" presStyleIdx="0" presStyleCnt="1"/>
      <dgm:spPr>
        <a:solidFill>
          <a:schemeClr val="accent2">
            <a:lumMod val="75000"/>
          </a:schemeClr>
        </a:solidFill>
        <a:ln>
          <a:solidFill>
            <a:srgbClr val="C00000"/>
          </a:solidFill>
        </a:ln>
      </dgm:spPr>
    </dgm:pt>
    <dgm:pt modelId="{5F6067D8-88CC-4507-9AA7-A0951D920FEB}" type="pres">
      <dgm:prSet presAssocID="{52BFF222-C724-4118-B0C0-2901264F08AA}" presName="space" presStyleCnt="0"/>
      <dgm:spPr/>
    </dgm:pt>
    <dgm:pt modelId="{6E49EEE3-9AFF-4884-825F-11FC2C30EC6E}" type="pres">
      <dgm:prSet presAssocID="{52BFF222-C724-4118-B0C0-2901264F08AA}" presName="rect1" presStyleLbl="alignAcc1" presStyleIdx="0" presStyleCnt="1" custLinFactNeighborY="-4028"/>
      <dgm:spPr/>
      <dgm:t>
        <a:bodyPr/>
        <a:lstStyle/>
        <a:p>
          <a:endParaRPr lang="en-US"/>
        </a:p>
      </dgm:t>
    </dgm:pt>
    <dgm:pt modelId="{0ED0F5D3-E238-4227-9B7A-590FC36BBF5E}" type="pres">
      <dgm:prSet presAssocID="{52BFF222-C724-4118-B0C0-2901264F08AA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5FFD63-4467-4018-A0B9-D81C63929B4A}" type="presOf" srcId="{5570876F-CF90-4199-8E9F-0EF3332E1B2A}" destId="{488D55D9-80C2-46AC-A4D5-1B1D79B24DD7}" srcOrd="0" destOrd="0" presId="urn:microsoft.com/office/officeart/2005/8/layout/target3"/>
    <dgm:cxn modelId="{5DBC6E82-6BF6-47CF-90A6-41F8A64A93F3}" type="presOf" srcId="{52BFF222-C724-4118-B0C0-2901264F08AA}" destId="{6E49EEE3-9AFF-4884-825F-11FC2C30EC6E}" srcOrd="0" destOrd="0" presId="urn:microsoft.com/office/officeart/2005/8/layout/target3"/>
    <dgm:cxn modelId="{A87001B1-3BD7-4017-9BB0-8333BF22BA90}" srcId="{5570876F-CF90-4199-8E9F-0EF3332E1B2A}" destId="{52BFF222-C724-4118-B0C0-2901264F08AA}" srcOrd="0" destOrd="0" parTransId="{20D1D1C6-5939-42BA-A660-6181188AB6EA}" sibTransId="{3352C4B2-5A3B-4960-B20C-DE3193F7553D}"/>
    <dgm:cxn modelId="{22EF3B15-4025-4686-80D3-D11AC5FCCDBB}" type="presOf" srcId="{52BFF222-C724-4118-B0C0-2901264F08AA}" destId="{0ED0F5D3-E238-4227-9B7A-590FC36BBF5E}" srcOrd="1" destOrd="0" presId="urn:microsoft.com/office/officeart/2005/8/layout/target3"/>
    <dgm:cxn modelId="{065CE98F-08F2-4DB5-986D-AC0CA73CD9A9}" type="presParOf" srcId="{488D55D9-80C2-46AC-A4D5-1B1D79B24DD7}" destId="{FDE6B5BA-1FB2-40BB-86D5-77A4CA271BAC}" srcOrd="0" destOrd="0" presId="urn:microsoft.com/office/officeart/2005/8/layout/target3"/>
    <dgm:cxn modelId="{7EFC806D-796F-45EA-BEF0-E951BB566540}" type="presParOf" srcId="{488D55D9-80C2-46AC-A4D5-1B1D79B24DD7}" destId="{5F6067D8-88CC-4507-9AA7-A0951D920FEB}" srcOrd="1" destOrd="0" presId="urn:microsoft.com/office/officeart/2005/8/layout/target3"/>
    <dgm:cxn modelId="{83A0B8C2-7C11-48FC-82EE-1F07CAE6C0CA}" type="presParOf" srcId="{488D55D9-80C2-46AC-A4D5-1B1D79B24DD7}" destId="{6E49EEE3-9AFF-4884-825F-11FC2C30EC6E}" srcOrd="2" destOrd="0" presId="urn:microsoft.com/office/officeart/2005/8/layout/target3"/>
    <dgm:cxn modelId="{18CD77B3-3AA7-42FA-BFE5-BA9AF6EA4580}" type="presParOf" srcId="{488D55D9-80C2-46AC-A4D5-1B1D79B24DD7}" destId="{0ED0F5D3-E238-4227-9B7A-590FC36BBF5E}" srcOrd="3" destOrd="0" presId="urn:microsoft.com/office/officeart/2005/8/layout/target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56AA321-1740-4353-8680-DACAF84F7B2A}" type="doc">
      <dgm:prSet loTypeId="urn:microsoft.com/office/officeart/2005/8/layout/funnel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291DA92-2874-4696-9CB2-29009DFA66D0}">
      <dgm:prSet/>
      <dgm:spPr/>
      <dgm:t>
        <a:bodyPr/>
        <a:lstStyle/>
        <a:p>
          <a:pPr rtl="0"/>
          <a:r>
            <a:rPr lang="en-US" dirty="0" err="1" smtClean="0"/>
            <a:t>Elak</a:t>
          </a:r>
          <a:r>
            <a:rPr lang="en-US" dirty="0" smtClean="0"/>
            <a:t>/</a:t>
          </a:r>
          <a:r>
            <a:rPr lang="en-US" dirty="0" err="1" smtClean="0"/>
            <a:t>hadkan</a:t>
          </a:r>
          <a:r>
            <a:rPr lang="en-US" dirty="0" smtClean="0"/>
            <a:t> </a:t>
          </a:r>
          <a:r>
            <a:rPr lang="en-US" dirty="0" err="1" smtClean="0"/>
            <a:t>penggunaan</a:t>
          </a:r>
          <a:r>
            <a:rPr lang="en-US" dirty="0" smtClean="0"/>
            <a:t> </a:t>
          </a:r>
          <a:r>
            <a:rPr lang="en-US" dirty="0" err="1" smtClean="0"/>
            <a:t>gula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masakan</a:t>
          </a:r>
          <a:r>
            <a:rPr lang="en-US" dirty="0" smtClean="0"/>
            <a:t>. </a:t>
          </a:r>
          <a:r>
            <a:rPr lang="en-US" dirty="0" err="1" smtClean="0"/>
            <a:t>Sediakan</a:t>
          </a:r>
          <a:r>
            <a:rPr lang="en-US" dirty="0" smtClean="0"/>
            <a:t> </a:t>
          </a:r>
          <a:r>
            <a:rPr lang="en-US" dirty="0" err="1" smtClean="0"/>
            <a:t>kuih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kek</a:t>
          </a:r>
          <a:r>
            <a:rPr lang="en-US" dirty="0" smtClean="0"/>
            <a:t> yang </a:t>
          </a:r>
          <a:r>
            <a:rPr lang="en-US" dirty="0" err="1" smtClean="0"/>
            <a:t>rendah</a:t>
          </a:r>
          <a:r>
            <a:rPr lang="en-US" dirty="0" smtClean="0"/>
            <a:t> </a:t>
          </a:r>
          <a:r>
            <a:rPr lang="en-US" dirty="0" err="1" smtClean="0"/>
            <a:t>kandungan</a:t>
          </a:r>
          <a:r>
            <a:rPr lang="en-US" dirty="0" smtClean="0"/>
            <a:t> </a:t>
          </a:r>
          <a:r>
            <a:rPr lang="en-US" dirty="0" err="1" smtClean="0"/>
            <a:t>gula</a:t>
          </a:r>
          <a:r>
            <a:rPr lang="en-US" dirty="0" smtClean="0"/>
            <a:t>.</a:t>
          </a:r>
          <a:endParaRPr lang="en-US" dirty="0"/>
        </a:p>
      </dgm:t>
    </dgm:pt>
    <dgm:pt modelId="{8913BB64-0B7F-4FA4-8549-E1014910147A}" type="parTrans" cxnId="{FC293E02-006C-4209-9603-F66A07D309B9}">
      <dgm:prSet/>
      <dgm:spPr/>
      <dgm:t>
        <a:bodyPr/>
        <a:lstStyle/>
        <a:p>
          <a:endParaRPr lang="en-US"/>
        </a:p>
      </dgm:t>
    </dgm:pt>
    <dgm:pt modelId="{9459F390-0E6D-4B45-983B-D9BB2E26F27B}" type="sibTrans" cxnId="{FC293E02-006C-4209-9603-F66A07D309B9}">
      <dgm:prSet/>
      <dgm:spPr/>
      <dgm:t>
        <a:bodyPr/>
        <a:lstStyle/>
        <a:p>
          <a:endParaRPr lang="en-US"/>
        </a:p>
      </dgm:t>
    </dgm:pt>
    <dgm:pt modelId="{2002D3F9-70AF-4516-AB0E-AFEE4900AF2C}">
      <dgm:prSet/>
      <dgm:spPr/>
      <dgm:t>
        <a:bodyPr/>
        <a:lstStyle/>
        <a:p>
          <a:pPr rtl="0"/>
          <a:r>
            <a:rPr lang="en-US" dirty="0" err="1" smtClean="0"/>
            <a:t>Elakkan</a:t>
          </a:r>
          <a:r>
            <a:rPr lang="en-US" dirty="0" smtClean="0"/>
            <a:t> </a:t>
          </a:r>
          <a:r>
            <a:rPr lang="en-US" dirty="0" err="1" smtClean="0"/>
            <a:t>mengambil</a:t>
          </a:r>
          <a:r>
            <a:rPr lang="en-US" dirty="0" smtClean="0"/>
            <a:t> </a:t>
          </a:r>
          <a:r>
            <a:rPr lang="en-US" dirty="0" err="1" smtClean="0"/>
            <a:t>snek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minuman</a:t>
          </a:r>
          <a:r>
            <a:rPr lang="en-US" dirty="0" smtClean="0"/>
            <a:t> yang </a:t>
          </a:r>
          <a:r>
            <a:rPr lang="en-US" dirty="0" err="1" smtClean="0"/>
            <a:t>bergula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</a:t>
          </a:r>
          <a:r>
            <a:rPr lang="en-US" dirty="0" err="1" smtClean="0"/>
            <a:t>antara</a:t>
          </a:r>
          <a:r>
            <a:rPr lang="en-US" dirty="0" smtClean="0"/>
            <a:t> </a:t>
          </a:r>
          <a:r>
            <a:rPr lang="en-US" dirty="0" err="1" smtClean="0"/>
            <a:t>hidangan</a:t>
          </a:r>
          <a:r>
            <a:rPr lang="en-US" dirty="0" smtClean="0"/>
            <a:t> </a:t>
          </a:r>
          <a:r>
            <a:rPr lang="en-US" dirty="0" err="1" smtClean="0"/>
            <a:t>utama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sebelum</a:t>
          </a:r>
          <a:r>
            <a:rPr lang="en-US" dirty="0" smtClean="0"/>
            <a:t> </a:t>
          </a:r>
          <a:r>
            <a:rPr lang="en-US" dirty="0" err="1" smtClean="0"/>
            <a:t>waktu</a:t>
          </a:r>
          <a:r>
            <a:rPr lang="en-US" dirty="0" smtClean="0"/>
            <a:t> </a:t>
          </a:r>
          <a:r>
            <a:rPr lang="en-US" dirty="0" err="1" smtClean="0"/>
            <a:t>tidur</a:t>
          </a:r>
          <a:r>
            <a:rPr lang="en-US" dirty="0" smtClean="0"/>
            <a:t>.</a:t>
          </a:r>
          <a:endParaRPr lang="en-US" dirty="0"/>
        </a:p>
      </dgm:t>
    </dgm:pt>
    <dgm:pt modelId="{DCE914BD-52D9-4F33-BB30-FBDB76586B12}" type="parTrans" cxnId="{3CF60A85-504F-4A41-9592-6BA0F58B42B9}">
      <dgm:prSet/>
      <dgm:spPr/>
      <dgm:t>
        <a:bodyPr/>
        <a:lstStyle/>
        <a:p>
          <a:endParaRPr lang="en-US"/>
        </a:p>
      </dgm:t>
    </dgm:pt>
    <dgm:pt modelId="{6DDFBBC9-543E-4CFE-84A5-5FE2438F0003}" type="sibTrans" cxnId="{3CF60A85-504F-4A41-9592-6BA0F58B42B9}">
      <dgm:prSet/>
      <dgm:spPr/>
      <dgm:t>
        <a:bodyPr/>
        <a:lstStyle/>
        <a:p>
          <a:endParaRPr lang="en-US"/>
        </a:p>
      </dgm:t>
    </dgm:pt>
    <dgm:pt modelId="{D58F5CEF-8B2E-4DE8-8B40-F6240B9DA078}" type="pres">
      <dgm:prSet presAssocID="{856AA321-1740-4353-8680-DACAF84F7B2A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0391DF4-79E3-4D32-BB38-2DDB2818E2FA}" type="pres">
      <dgm:prSet presAssocID="{856AA321-1740-4353-8680-DACAF84F7B2A}" presName="ellipse" presStyleLbl="trBgShp" presStyleIdx="0" presStyleCnt="1"/>
      <dgm:spPr/>
    </dgm:pt>
    <dgm:pt modelId="{778C1052-2412-42FC-A018-DBF69073AF74}" type="pres">
      <dgm:prSet presAssocID="{856AA321-1740-4353-8680-DACAF84F7B2A}" presName="arrow1" presStyleLbl="fgShp" presStyleIdx="0" presStyleCnt="1"/>
      <dgm:spPr>
        <a:solidFill>
          <a:schemeClr val="accent4">
            <a:lumMod val="75000"/>
          </a:schemeClr>
        </a:solidFill>
      </dgm:spPr>
    </dgm:pt>
    <dgm:pt modelId="{5D1D9DAB-7EFD-4247-AEA5-94A4507A4AB8}" type="pres">
      <dgm:prSet presAssocID="{856AA321-1740-4353-8680-DACAF84F7B2A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A7C1BE-3B29-4CEA-985C-469BBA0139AF}" type="pres">
      <dgm:prSet presAssocID="{2002D3F9-70AF-4516-AB0E-AFEE4900AF2C}" presName="item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7C573-C878-4D00-932E-3FE36F7EAF1E}" type="pres">
      <dgm:prSet presAssocID="{856AA321-1740-4353-8680-DACAF84F7B2A}" presName="funnel" presStyleLbl="trAlignAcc1" presStyleIdx="0" presStyleCnt="1"/>
      <dgm:spPr>
        <a:solidFill>
          <a:srgbClr val="7030A0">
            <a:alpha val="40000"/>
          </a:srgbClr>
        </a:solidFill>
        <a:ln>
          <a:solidFill>
            <a:srgbClr val="7030A0"/>
          </a:solidFill>
        </a:ln>
      </dgm:spPr>
    </dgm:pt>
  </dgm:ptLst>
  <dgm:cxnLst>
    <dgm:cxn modelId="{FC293E02-006C-4209-9603-F66A07D309B9}" srcId="{856AA321-1740-4353-8680-DACAF84F7B2A}" destId="{C291DA92-2874-4696-9CB2-29009DFA66D0}" srcOrd="0" destOrd="0" parTransId="{8913BB64-0B7F-4FA4-8549-E1014910147A}" sibTransId="{9459F390-0E6D-4B45-983B-D9BB2E26F27B}"/>
    <dgm:cxn modelId="{EC16F4DD-9839-43F4-8807-D2A7312EED07}" type="presOf" srcId="{2002D3F9-70AF-4516-AB0E-AFEE4900AF2C}" destId="{5D1D9DAB-7EFD-4247-AEA5-94A4507A4AB8}" srcOrd="0" destOrd="0" presId="urn:microsoft.com/office/officeart/2005/8/layout/funnel1"/>
    <dgm:cxn modelId="{68B189E9-6B9C-42EB-BDAA-2B8E5B193194}" type="presOf" srcId="{856AA321-1740-4353-8680-DACAF84F7B2A}" destId="{D58F5CEF-8B2E-4DE8-8B40-F6240B9DA078}" srcOrd="0" destOrd="0" presId="urn:microsoft.com/office/officeart/2005/8/layout/funnel1"/>
    <dgm:cxn modelId="{7DBBF878-3072-40B8-9236-9960FE0BA479}" type="presOf" srcId="{C291DA92-2874-4696-9CB2-29009DFA66D0}" destId="{90A7C1BE-3B29-4CEA-985C-469BBA0139AF}" srcOrd="0" destOrd="0" presId="urn:microsoft.com/office/officeart/2005/8/layout/funnel1"/>
    <dgm:cxn modelId="{3CF60A85-504F-4A41-9592-6BA0F58B42B9}" srcId="{856AA321-1740-4353-8680-DACAF84F7B2A}" destId="{2002D3F9-70AF-4516-AB0E-AFEE4900AF2C}" srcOrd="1" destOrd="0" parTransId="{DCE914BD-52D9-4F33-BB30-FBDB76586B12}" sibTransId="{6DDFBBC9-543E-4CFE-84A5-5FE2438F0003}"/>
    <dgm:cxn modelId="{53DD1C40-5F2E-4E3D-8F53-2B6BDF29CD72}" type="presParOf" srcId="{D58F5CEF-8B2E-4DE8-8B40-F6240B9DA078}" destId="{C0391DF4-79E3-4D32-BB38-2DDB2818E2FA}" srcOrd="0" destOrd="0" presId="urn:microsoft.com/office/officeart/2005/8/layout/funnel1"/>
    <dgm:cxn modelId="{A9DCE9F8-5956-418D-BE4D-AE39DC99645F}" type="presParOf" srcId="{D58F5CEF-8B2E-4DE8-8B40-F6240B9DA078}" destId="{778C1052-2412-42FC-A018-DBF69073AF74}" srcOrd="1" destOrd="0" presId="urn:microsoft.com/office/officeart/2005/8/layout/funnel1"/>
    <dgm:cxn modelId="{A353B958-C0AD-4662-ADE2-3ACAA5F21CCF}" type="presParOf" srcId="{D58F5CEF-8B2E-4DE8-8B40-F6240B9DA078}" destId="{5D1D9DAB-7EFD-4247-AEA5-94A4507A4AB8}" srcOrd="2" destOrd="0" presId="urn:microsoft.com/office/officeart/2005/8/layout/funnel1"/>
    <dgm:cxn modelId="{F75E2FAF-4B0D-498F-BE03-B164842B86DA}" type="presParOf" srcId="{D58F5CEF-8B2E-4DE8-8B40-F6240B9DA078}" destId="{90A7C1BE-3B29-4CEA-985C-469BBA0139AF}" srcOrd="3" destOrd="0" presId="urn:microsoft.com/office/officeart/2005/8/layout/funnel1"/>
    <dgm:cxn modelId="{64638441-954F-4462-BE3F-0B6F653DB7E4}" type="presParOf" srcId="{D58F5CEF-8B2E-4DE8-8B40-F6240B9DA078}" destId="{0C77C573-C878-4D00-932E-3FE36F7EAF1E}" srcOrd="4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F0F132E4-3D04-40CA-83D9-A54E2DDEB631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6B988E-83AC-4843-AD3A-6DB128D9EFED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/>
          </a:solidFill>
        </a:ln>
      </dgm:spPr>
      <dgm:t>
        <a:bodyPr/>
        <a:lstStyle/>
        <a:p>
          <a:pPr rtl="0"/>
          <a:r>
            <a:rPr lang="en-US" b="1" dirty="0" smtClean="0"/>
            <a:t>KESIMPULAN</a:t>
          </a:r>
          <a:br>
            <a:rPr lang="en-US" b="1" dirty="0" smtClean="0"/>
          </a:br>
          <a:r>
            <a:rPr lang="en-US" b="1" dirty="0" smtClean="0"/>
            <a:t>7 </a:t>
          </a:r>
          <a:r>
            <a:rPr lang="en-US" b="1" dirty="0" err="1" smtClean="0"/>
            <a:t>Langkah</a:t>
          </a:r>
          <a:r>
            <a:rPr lang="en-US" b="1" dirty="0" smtClean="0"/>
            <a:t> </a:t>
          </a:r>
          <a:r>
            <a:rPr lang="en-US" b="1" dirty="0" err="1" smtClean="0"/>
            <a:t>Bijak</a:t>
          </a:r>
          <a:r>
            <a:rPr lang="en-US" b="1" dirty="0" smtClean="0"/>
            <a:t> </a:t>
          </a:r>
          <a:r>
            <a:rPr lang="en-US" b="1" dirty="0" err="1" smtClean="0"/>
            <a:t>Mengurangkan</a:t>
          </a:r>
          <a:r>
            <a:rPr lang="en-US" b="1" dirty="0" smtClean="0"/>
            <a:t> </a:t>
          </a:r>
          <a:r>
            <a:rPr lang="en-US" b="1" dirty="0" err="1" smtClean="0"/>
            <a:t>Gula</a:t>
          </a:r>
          <a:r>
            <a:rPr lang="en-US" b="1" dirty="0" smtClean="0"/>
            <a:t> </a:t>
          </a:r>
          <a:br>
            <a:rPr lang="en-US" b="1" dirty="0" smtClean="0"/>
          </a:br>
          <a:endParaRPr lang="en-US" b="1" dirty="0"/>
        </a:p>
      </dgm:t>
    </dgm:pt>
    <dgm:pt modelId="{57A35528-638D-4969-ADD5-F19572AB38E7}" type="parTrans" cxnId="{4354777B-69D5-4AA1-9F84-E6C03696FB32}">
      <dgm:prSet/>
      <dgm:spPr/>
      <dgm:t>
        <a:bodyPr/>
        <a:lstStyle/>
        <a:p>
          <a:endParaRPr lang="en-US"/>
        </a:p>
      </dgm:t>
    </dgm:pt>
    <dgm:pt modelId="{71D03656-4D38-40D8-B78E-3204BE26601D}" type="sibTrans" cxnId="{4354777B-69D5-4AA1-9F84-E6C03696FB32}">
      <dgm:prSet/>
      <dgm:spPr/>
      <dgm:t>
        <a:bodyPr/>
        <a:lstStyle/>
        <a:p>
          <a:endParaRPr lang="en-US"/>
        </a:p>
      </dgm:t>
    </dgm:pt>
    <dgm:pt modelId="{95571708-A1F5-4635-AA6F-A7C19B2BC01E}" type="pres">
      <dgm:prSet presAssocID="{F0F132E4-3D04-40CA-83D9-A54E2DDEB63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FC6461-7F00-44D6-90CA-9345686F0F53}" type="pres">
      <dgm:prSet presAssocID="{FC6B988E-83AC-4843-AD3A-6DB128D9EFED}" presName="circle1" presStyleLbl="node1" presStyleIdx="0" presStyleCnt="1" custLinFactNeighborX="-13333"/>
      <dgm:spPr>
        <a:solidFill>
          <a:schemeClr val="accent2">
            <a:lumMod val="75000"/>
          </a:schemeClr>
        </a:solidFill>
        <a:ln>
          <a:solidFill>
            <a:schemeClr val="accent2"/>
          </a:solidFill>
        </a:ln>
      </dgm:spPr>
      <dgm:t>
        <a:bodyPr/>
        <a:lstStyle/>
        <a:p>
          <a:endParaRPr lang="en-US"/>
        </a:p>
      </dgm:t>
    </dgm:pt>
    <dgm:pt modelId="{5D09DA40-2EC7-4725-BE51-D27BEB33B71C}" type="pres">
      <dgm:prSet presAssocID="{FC6B988E-83AC-4843-AD3A-6DB128D9EFED}" presName="space" presStyleCnt="0"/>
      <dgm:spPr/>
    </dgm:pt>
    <dgm:pt modelId="{D59C42D9-6E56-48EB-B992-C1F55BF57995}" type="pres">
      <dgm:prSet presAssocID="{FC6B988E-83AC-4843-AD3A-6DB128D9EFED}" presName="rect1" presStyleLbl="alignAcc1" presStyleIdx="0" presStyleCnt="1" custLinFactNeighborX="-1408"/>
      <dgm:spPr/>
      <dgm:t>
        <a:bodyPr/>
        <a:lstStyle/>
        <a:p>
          <a:endParaRPr lang="en-US"/>
        </a:p>
      </dgm:t>
    </dgm:pt>
    <dgm:pt modelId="{ED2F5861-517A-4D08-BD32-D3273131D35A}" type="pres">
      <dgm:prSet presAssocID="{FC6B988E-83AC-4843-AD3A-6DB128D9EFED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354777B-69D5-4AA1-9F84-E6C03696FB32}" srcId="{F0F132E4-3D04-40CA-83D9-A54E2DDEB631}" destId="{FC6B988E-83AC-4843-AD3A-6DB128D9EFED}" srcOrd="0" destOrd="0" parTransId="{57A35528-638D-4969-ADD5-F19572AB38E7}" sibTransId="{71D03656-4D38-40D8-B78E-3204BE26601D}"/>
    <dgm:cxn modelId="{7393811C-96FB-4970-B2ED-655D18BA1E32}" type="presOf" srcId="{FC6B988E-83AC-4843-AD3A-6DB128D9EFED}" destId="{D59C42D9-6E56-48EB-B992-C1F55BF57995}" srcOrd="0" destOrd="0" presId="urn:microsoft.com/office/officeart/2005/8/layout/target3"/>
    <dgm:cxn modelId="{9186FA19-D97A-45F7-BAD8-4DCCDE4CFC93}" type="presOf" srcId="{F0F132E4-3D04-40CA-83D9-A54E2DDEB631}" destId="{95571708-A1F5-4635-AA6F-A7C19B2BC01E}" srcOrd="0" destOrd="0" presId="urn:microsoft.com/office/officeart/2005/8/layout/target3"/>
    <dgm:cxn modelId="{2C9E855C-9325-4BBD-B4BB-B170C220832A}" type="presOf" srcId="{FC6B988E-83AC-4843-AD3A-6DB128D9EFED}" destId="{ED2F5861-517A-4D08-BD32-D3273131D35A}" srcOrd="1" destOrd="0" presId="urn:microsoft.com/office/officeart/2005/8/layout/target3"/>
    <dgm:cxn modelId="{F1C17D9A-120A-425E-AD35-48F03006A39B}" type="presParOf" srcId="{95571708-A1F5-4635-AA6F-A7C19B2BC01E}" destId="{65FC6461-7F00-44D6-90CA-9345686F0F53}" srcOrd="0" destOrd="0" presId="urn:microsoft.com/office/officeart/2005/8/layout/target3"/>
    <dgm:cxn modelId="{6FAB13F3-2FB4-4FF7-9C05-3D7B36D76C52}" type="presParOf" srcId="{95571708-A1F5-4635-AA6F-A7C19B2BC01E}" destId="{5D09DA40-2EC7-4725-BE51-D27BEB33B71C}" srcOrd="1" destOrd="0" presId="urn:microsoft.com/office/officeart/2005/8/layout/target3"/>
    <dgm:cxn modelId="{AF1B6D2D-E04B-4C2E-9F03-213903E78B6F}" type="presParOf" srcId="{95571708-A1F5-4635-AA6F-A7C19B2BC01E}" destId="{D59C42D9-6E56-48EB-B992-C1F55BF57995}" srcOrd="2" destOrd="0" presId="urn:microsoft.com/office/officeart/2005/8/layout/target3"/>
    <dgm:cxn modelId="{9D3782DB-F017-4E50-8BFB-8A68C78C4EC3}" type="presParOf" srcId="{95571708-A1F5-4635-AA6F-A7C19B2BC01E}" destId="{ED2F5861-517A-4D08-BD32-D3273131D35A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9F2DEDFB-16C2-4BD8-9979-7DBEC3987D84}" type="doc">
      <dgm:prSet loTypeId="urn:microsoft.com/office/officeart/2005/8/layout/cycle2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DA5F1562-9B07-4BFE-8731-118B3466ED96}">
      <dgm:prSet custT="1"/>
      <dgm:spPr/>
      <dgm:t>
        <a:bodyPr/>
        <a:lstStyle/>
        <a:p>
          <a:pPr rtl="0"/>
          <a:r>
            <a:rPr lang="en-US" sz="1400" dirty="0" err="1" smtClean="0"/>
            <a:t>Gantikan</a:t>
          </a:r>
          <a:r>
            <a:rPr lang="en-US" sz="1400" dirty="0" smtClean="0"/>
            <a:t> </a:t>
          </a:r>
          <a:r>
            <a:rPr lang="en-US" sz="1400" dirty="0" err="1" smtClean="0"/>
            <a:t>pencuci</a:t>
          </a:r>
          <a:r>
            <a:rPr lang="en-US" sz="1400" dirty="0" smtClean="0"/>
            <a:t> </a:t>
          </a:r>
          <a:r>
            <a:rPr lang="en-US" sz="1400" dirty="0" err="1" smtClean="0"/>
            <a:t>mulut</a:t>
          </a:r>
          <a:r>
            <a:rPr lang="en-US" sz="1400" dirty="0" smtClean="0"/>
            <a:t>  </a:t>
          </a:r>
          <a:r>
            <a:rPr lang="en-US" sz="1400" dirty="0" err="1" smtClean="0"/>
            <a:t>dengan</a:t>
          </a:r>
          <a:r>
            <a:rPr lang="en-US" sz="1400" dirty="0" smtClean="0"/>
            <a:t> </a:t>
          </a:r>
          <a:r>
            <a:rPr lang="en-US" sz="1400" dirty="0" err="1" smtClean="0"/>
            <a:t>buah-buahan</a:t>
          </a:r>
          <a:r>
            <a:rPr lang="en-US" sz="1400" dirty="0" smtClean="0"/>
            <a:t> </a:t>
          </a:r>
          <a:endParaRPr lang="en-US" sz="1400" dirty="0"/>
        </a:p>
      </dgm:t>
    </dgm:pt>
    <dgm:pt modelId="{0ADA21CD-1E1A-4BEC-9DF9-B81A02B2D44D}" type="parTrans" cxnId="{2CDEAF7E-3209-47B3-AA9E-A872A7572E54}">
      <dgm:prSet/>
      <dgm:spPr/>
      <dgm:t>
        <a:bodyPr/>
        <a:lstStyle/>
        <a:p>
          <a:endParaRPr lang="en-US"/>
        </a:p>
      </dgm:t>
    </dgm:pt>
    <dgm:pt modelId="{6BACA986-ACFE-4A97-9E77-A62B5FAA9C2E}" type="sibTrans" cxnId="{2CDEAF7E-3209-47B3-AA9E-A872A7572E54}">
      <dgm:prSet/>
      <dgm:spPr/>
      <dgm:t>
        <a:bodyPr/>
        <a:lstStyle/>
        <a:p>
          <a:endParaRPr lang="en-US"/>
        </a:p>
      </dgm:t>
    </dgm:pt>
    <dgm:pt modelId="{6601DD02-A324-4B0B-8230-67C647481CF2}">
      <dgm:prSet custT="1"/>
      <dgm:spPr/>
      <dgm:t>
        <a:bodyPr/>
        <a:lstStyle/>
        <a:p>
          <a:pPr rtl="0"/>
          <a:r>
            <a:rPr lang="en-US" sz="1400" dirty="0" err="1" smtClean="0"/>
            <a:t>elakkan</a:t>
          </a:r>
          <a:r>
            <a:rPr lang="en-US" sz="1400" dirty="0" smtClean="0"/>
            <a:t> </a:t>
          </a:r>
          <a:r>
            <a:rPr lang="en-US" sz="1400" dirty="0" err="1" smtClean="0"/>
            <a:t>produk</a:t>
          </a:r>
          <a:r>
            <a:rPr lang="en-US" sz="1400" dirty="0" smtClean="0"/>
            <a:t> </a:t>
          </a:r>
          <a:r>
            <a:rPr lang="en-US" sz="1400" dirty="0" err="1" smtClean="0"/>
            <a:t>makanan</a:t>
          </a:r>
          <a:r>
            <a:rPr lang="en-US" sz="1400" dirty="0" smtClean="0"/>
            <a:t> &amp; </a:t>
          </a:r>
          <a:r>
            <a:rPr lang="en-US" sz="1400" dirty="0" err="1" smtClean="0"/>
            <a:t>minuman</a:t>
          </a:r>
          <a:r>
            <a:rPr lang="en-US" sz="1400" dirty="0" smtClean="0"/>
            <a:t>  </a:t>
          </a:r>
          <a:r>
            <a:rPr lang="en-US" sz="1400" dirty="0" err="1" smtClean="0"/>
            <a:t>di</a:t>
          </a:r>
          <a:r>
            <a:rPr lang="en-US" sz="1400" dirty="0" smtClean="0"/>
            <a:t> </a:t>
          </a:r>
          <a:r>
            <a:rPr lang="en-US" sz="1400" dirty="0" err="1" smtClean="0"/>
            <a:t>mana</a:t>
          </a:r>
          <a:r>
            <a:rPr lang="en-US" sz="1400" dirty="0" smtClean="0"/>
            <a:t>   </a:t>
          </a:r>
          <a:r>
            <a:rPr lang="en-US" sz="1400" dirty="0" err="1" smtClean="0"/>
            <a:t>gula</a:t>
          </a:r>
          <a:r>
            <a:rPr lang="en-US" sz="1400" dirty="0" smtClean="0"/>
            <a:t> </a:t>
          </a:r>
          <a:r>
            <a:rPr lang="en-US" sz="1400" dirty="0" err="1" smtClean="0"/>
            <a:t>tersenarai</a:t>
          </a:r>
          <a:r>
            <a:rPr lang="en-US" sz="1400" dirty="0" smtClean="0"/>
            <a:t> </a:t>
          </a:r>
          <a:r>
            <a:rPr lang="en-US" sz="1400" dirty="0" err="1" smtClean="0"/>
            <a:t>di</a:t>
          </a:r>
          <a:r>
            <a:rPr lang="en-US" sz="1400" dirty="0" smtClean="0"/>
            <a:t> </a:t>
          </a:r>
          <a:r>
            <a:rPr lang="en-US" sz="1400" dirty="0" err="1" smtClean="0"/>
            <a:t>awal</a:t>
          </a:r>
          <a:r>
            <a:rPr lang="en-US" sz="1400" dirty="0" smtClean="0"/>
            <a:t> </a:t>
          </a:r>
          <a:r>
            <a:rPr lang="en-US" sz="1400" dirty="0" err="1" smtClean="0"/>
            <a:t>senarai</a:t>
          </a:r>
          <a:r>
            <a:rPr lang="en-US" sz="1400" dirty="0" smtClean="0"/>
            <a:t> </a:t>
          </a:r>
          <a:r>
            <a:rPr lang="en-US" sz="1400" dirty="0" err="1" smtClean="0"/>
            <a:t>ramuan</a:t>
          </a:r>
          <a:r>
            <a:rPr lang="en-US" sz="1400" dirty="0" smtClean="0"/>
            <a:t>. </a:t>
          </a:r>
          <a:br>
            <a:rPr lang="en-US" sz="1400" dirty="0" smtClean="0"/>
          </a:br>
          <a:endParaRPr lang="en-US" sz="1400" dirty="0"/>
        </a:p>
      </dgm:t>
    </dgm:pt>
    <dgm:pt modelId="{76F440AB-0C01-40C9-A2D5-640E0EFEC4FE}" type="parTrans" cxnId="{605BFAB9-6E6A-447F-A477-9060A47FE051}">
      <dgm:prSet/>
      <dgm:spPr/>
      <dgm:t>
        <a:bodyPr/>
        <a:lstStyle/>
        <a:p>
          <a:endParaRPr lang="en-US"/>
        </a:p>
      </dgm:t>
    </dgm:pt>
    <dgm:pt modelId="{72CBAEB8-9E66-4475-BC2D-AFF3739AAD56}" type="sibTrans" cxnId="{605BFAB9-6E6A-447F-A477-9060A47FE051}">
      <dgm:prSet/>
      <dgm:spPr/>
      <dgm:t>
        <a:bodyPr/>
        <a:lstStyle/>
        <a:p>
          <a:endParaRPr lang="en-US"/>
        </a:p>
      </dgm:t>
    </dgm:pt>
    <dgm:pt modelId="{B58B403C-DD49-4F4E-A59E-58D153D943DB}">
      <dgm:prSet custT="1"/>
      <dgm:spPr/>
      <dgm:t>
        <a:bodyPr/>
        <a:lstStyle/>
        <a:p>
          <a:pPr rtl="0"/>
          <a:endParaRPr lang="en-US" sz="1400" dirty="0" smtClean="0"/>
        </a:p>
        <a:p>
          <a:pPr rtl="0"/>
          <a:endParaRPr lang="en-US" sz="1400" dirty="0" smtClean="0"/>
        </a:p>
        <a:p>
          <a:pPr rtl="0"/>
          <a:r>
            <a:rPr lang="en-US" sz="1400" dirty="0" err="1" smtClean="0"/>
            <a:t>Pilih</a:t>
          </a:r>
          <a:r>
            <a:rPr lang="en-US" sz="1400" dirty="0" smtClean="0"/>
            <a:t> </a:t>
          </a:r>
          <a:r>
            <a:rPr lang="en-US" sz="1400" dirty="0" err="1" smtClean="0"/>
            <a:t>produk</a:t>
          </a:r>
          <a:r>
            <a:rPr lang="en-US" sz="1400" dirty="0" smtClean="0"/>
            <a:t> </a:t>
          </a:r>
          <a:r>
            <a:rPr lang="en-US" sz="1400" dirty="0" err="1" smtClean="0"/>
            <a:t>makanan</a:t>
          </a:r>
          <a:r>
            <a:rPr lang="en-US" sz="1400" dirty="0" smtClean="0"/>
            <a:t> </a:t>
          </a:r>
          <a:r>
            <a:rPr lang="en-US" sz="1400" dirty="0" err="1" smtClean="0"/>
            <a:t>dan</a:t>
          </a:r>
          <a:r>
            <a:rPr lang="en-US" sz="1400" dirty="0" smtClean="0"/>
            <a:t> </a:t>
          </a:r>
          <a:r>
            <a:rPr lang="en-US" sz="1400" dirty="0" err="1" smtClean="0"/>
            <a:t>minuman</a:t>
          </a:r>
          <a:r>
            <a:rPr lang="en-US" sz="1400" dirty="0" smtClean="0"/>
            <a:t> yang "</a:t>
          </a:r>
          <a:r>
            <a:rPr lang="en-US" sz="1400" dirty="0" err="1" smtClean="0"/>
            <a:t>rendah</a:t>
          </a:r>
          <a:r>
            <a:rPr lang="en-US" sz="1400" dirty="0" smtClean="0"/>
            <a:t> </a:t>
          </a:r>
          <a:r>
            <a:rPr lang="en-US" sz="1400" dirty="0" err="1" smtClean="0"/>
            <a:t>dan</a:t>
          </a:r>
          <a:r>
            <a:rPr lang="en-US" sz="1400" dirty="0" smtClean="0"/>
            <a:t> </a:t>
          </a:r>
          <a:r>
            <a:rPr lang="en-US" sz="1400" dirty="0" err="1" smtClean="0"/>
            <a:t>bebas</a:t>
          </a:r>
          <a:r>
            <a:rPr lang="en-US" sz="1400" dirty="0" smtClean="0"/>
            <a:t> </a:t>
          </a:r>
          <a:r>
            <a:rPr lang="en-US" sz="1400" dirty="0" err="1" smtClean="0"/>
            <a:t>gula</a:t>
          </a:r>
          <a:r>
            <a:rPr lang="en-US" sz="1400" dirty="0" smtClean="0"/>
            <a:t>”.</a:t>
          </a:r>
          <a:r>
            <a:rPr lang="en-US" sz="1200" dirty="0" smtClean="0"/>
            <a:t/>
          </a:r>
          <a:br>
            <a:rPr lang="en-US" sz="1200" dirty="0" smtClean="0"/>
          </a:br>
          <a:r>
            <a:rPr lang="en-US" sz="1200" dirty="0" smtClean="0"/>
            <a:t> </a:t>
          </a:r>
          <a:br>
            <a:rPr lang="en-US" sz="1200" dirty="0" smtClean="0"/>
          </a:br>
          <a:r>
            <a:rPr lang="en-US" sz="1200" dirty="0" smtClean="0"/>
            <a:t> </a:t>
          </a:r>
          <a:br>
            <a:rPr lang="en-US" sz="1200" dirty="0" smtClean="0"/>
          </a:br>
          <a:endParaRPr lang="en-US" sz="1200" dirty="0"/>
        </a:p>
      </dgm:t>
    </dgm:pt>
    <dgm:pt modelId="{E61FB7D5-0466-4638-9555-EF8A2C6DF12E}" type="parTrans" cxnId="{3A280A98-6C2F-4E1F-97C4-0D2658D2EEB6}">
      <dgm:prSet/>
      <dgm:spPr/>
      <dgm:t>
        <a:bodyPr/>
        <a:lstStyle/>
        <a:p>
          <a:endParaRPr lang="en-US"/>
        </a:p>
      </dgm:t>
    </dgm:pt>
    <dgm:pt modelId="{8AAE9348-6507-4816-84E3-4BBD78B35494}" type="sibTrans" cxnId="{3A280A98-6C2F-4E1F-97C4-0D2658D2EEB6}">
      <dgm:prSet/>
      <dgm:spPr/>
      <dgm:t>
        <a:bodyPr/>
        <a:lstStyle/>
        <a:p>
          <a:endParaRPr lang="en-US"/>
        </a:p>
      </dgm:t>
    </dgm:pt>
    <dgm:pt modelId="{EE74BB6D-EDC0-47C2-B855-B9847FFD1141}" type="pres">
      <dgm:prSet presAssocID="{9F2DEDFB-16C2-4BD8-9979-7DBEC3987D8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9715E1-744A-42BE-8015-37396C8CDDE6}" type="pres">
      <dgm:prSet presAssocID="{DA5F1562-9B07-4BFE-8731-118B3466ED9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E0F639-A92E-450D-8EE0-62EE188F4333}" type="pres">
      <dgm:prSet presAssocID="{6BACA986-ACFE-4A97-9E77-A62B5FAA9C2E}" presName="sibTrans" presStyleLbl="sibTrans2D1" presStyleIdx="0" presStyleCnt="3"/>
      <dgm:spPr/>
      <dgm:t>
        <a:bodyPr/>
        <a:lstStyle/>
        <a:p>
          <a:endParaRPr lang="en-US"/>
        </a:p>
      </dgm:t>
    </dgm:pt>
    <dgm:pt modelId="{156384F5-D5C2-44C7-88FE-6C32A2200A01}" type="pres">
      <dgm:prSet presAssocID="{6BACA986-ACFE-4A97-9E77-A62B5FAA9C2E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282C637-5ADE-4C84-BA56-51342C530889}" type="pres">
      <dgm:prSet presAssocID="{6601DD02-A324-4B0B-8230-67C647481CF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CCBD8C-E878-47F7-9E4A-E05DA9183698}" type="pres">
      <dgm:prSet presAssocID="{72CBAEB8-9E66-4475-BC2D-AFF3739AAD56}" presName="sibTrans" presStyleLbl="sibTrans2D1" presStyleIdx="1" presStyleCnt="3"/>
      <dgm:spPr/>
      <dgm:t>
        <a:bodyPr/>
        <a:lstStyle/>
        <a:p>
          <a:endParaRPr lang="en-US"/>
        </a:p>
      </dgm:t>
    </dgm:pt>
    <dgm:pt modelId="{2A676538-BD48-481E-8461-D37AC18E2BE2}" type="pres">
      <dgm:prSet presAssocID="{72CBAEB8-9E66-4475-BC2D-AFF3739AAD56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A9EAEC03-6F50-447D-82FD-2FD285AF02E6}" type="pres">
      <dgm:prSet presAssocID="{B58B403C-DD49-4F4E-A59E-58D153D943D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1C9400-9F50-4B76-83BD-354F54B9D9C7}" type="pres">
      <dgm:prSet presAssocID="{8AAE9348-6507-4816-84E3-4BBD78B35494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9813AFF-A49A-4113-AFBA-2003C8238AF4}" type="pres">
      <dgm:prSet presAssocID="{8AAE9348-6507-4816-84E3-4BBD78B35494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41D4E823-51F9-4B58-B399-F5B5D017DD89}" type="presOf" srcId="{8AAE9348-6507-4816-84E3-4BBD78B35494}" destId="{851C9400-9F50-4B76-83BD-354F54B9D9C7}" srcOrd="0" destOrd="0" presId="urn:microsoft.com/office/officeart/2005/8/layout/cycle2"/>
    <dgm:cxn modelId="{2FDE0731-4E65-411B-B316-70B98A236458}" type="presOf" srcId="{9F2DEDFB-16C2-4BD8-9979-7DBEC3987D84}" destId="{EE74BB6D-EDC0-47C2-B855-B9847FFD1141}" srcOrd="0" destOrd="0" presId="urn:microsoft.com/office/officeart/2005/8/layout/cycle2"/>
    <dgm:cxn modelId="{46A10DEC-D0A2-4E74-BB92-27B962D8AB23}" type="presOf" srcId="{72CBAEB8-9E66-4475-BC2D-AFF3739AAD56}" destId="{CACCBD8C-E878-47F7-9E4A-E05DA9183698}" srcOrd="0" destOrd="0" presId="urn:microsoft.com/office/officeart/2005/8/layout/cycle2"/>
    <dgm:cxn modelId="{0EF22E5C-EB10-4615-884F-F3C58B9230E4}" type="presOf" srcId="{8AAE9348-6507-4816-84E3-4BBD78B35494}" destId="{89813AFF-A49A-4113-AFBA-2003C8238AF4}" srcOrd="1" destOrd="0" presId="urn:microsoft.com/office/officeart/2005/8/layout/cycle2"/>
    <dgm:cxn modelId="{72EB0528-39C9-4E15-961C-CB43B25D1EDA}" type="presOf" srcId="{DA5F1562-9B07-4BFE-8731-118B3466ED96}" destId="{FC9715E1-744A-42BE-8015-37396C8CDDE6}" srcOrd="0" destOrd="0" presId="urn:microsoft.com/office/officeart/2005/8/layout/cycle2"/>
    <dgm:cxn modelId="{563A3B01-0975-4D8E-A762-0E4684756FE4}" type="presOf" srcId="{6BACA986-ACFE-4A97-9E77-A62B5FAA9C2E}" destId="{156384F5-D5C2-44C7-88FE-6C32A2200A01}" srcOrd="1" destOrd="0" presId="urn:microsoft.com/office/officeart/2005/8/layout/cycle2"/>
    <dgm:cxn modelId="{BA58DB76-713B-42B7-A87B-A898F3EEC94D}" type="presOf" srcId="{72CBAEB8-9E66-4475-BC2D-AFF3739AAD56}" destId="{2A676538-BD48-481E-8461-D37AC18E2BE2}" srcOrd="1" destOrd="0" presId="urn:microsoft.com/office/officeart/2005/8/layout/cycle2"/>
    <dgm:cxn modelId="{3A280A98-6C2F-4E1F-97C4-0D2658D2EEB6}" srcId="{9F2DEDFB-16C2-4BD8-9979-7DBEC3987D84}" destId="{B58B403C-DD49-4F4E-A59E-58D153D943DB}" srcOrd="2" destOrd="0" parTransId="{E61FB7D5-0466-4638-9555-EF8A2C6DF12E}" sibTransId="{8AAE9348-6507-4816-84E3-4BBD78B35494}"/>
    <dgm:cxn modelId="{23D3D1CA-FC9D-4835-8540-3D6E819F037E}" type="presOf" srcId="{6601DD02-A324-4B0B-8230-67C647481CF2}" destId="{9282C637-5ADE-4C84-BA56-51342C530889}" srcOrd="0" destOrd="0" presId="urn:microsoft.com/office/officeart/2005/8/layout/cycle2"/>
    <dgm:cxn modelId="{DB967D6B-FBAD-4A79-B11D-E6ED0357ECDB}" type="presOf" srcId="{B58B403C-DD49-4F4E-A59E-58D153D943DB}" destId="{A9EAEC03-6F50-447D-82FD-2FD285AF02E6}" srcOrd="0" destOrd="0" presId="urn:microsoft.com/office/officeart/2005/8/layout/cycle2"/>
    <dgm:cxn modelId="{2CDEAF7E-3209-47B3-AA9E-A872A7572E54}" srcId="{9F2DEDFB-16C2-4BD8-9979-7DBEC3987D84}" destId="{DA5F1562-9B07-4BFE-8731-118B3466ED96}" srcOrd="0" destOrd="0" parTransId="{0ADA21CD-1E1A-4BEC-9DF9-B81A02B2D44D}" sibTransId="{6BACA986-ACFE-4A97-9E77-A62B5FAA9C2E}"/>
    <dgm:cxn modelId="{8C97FF05-B13D-437F-B77F-8AE32798E898}" type="presOf" srcId="{6BACA986-ACFE-4A97-9E77-A62B5FAA9C2E}" destId="{31E0F639-A92E-450D-8EE0-62EE188F4333}" srcOrd="0" destOrd="0" presId="urn:microsoft.com/office/officeart/2005/8/layout/cycle2"/>
    <dgm:cxn modelId="{605BFAB9-6E6A-447F-A477-9060A47FE051}" srcId="{9F2DEDFB-16C2-4BD8-9979-7DBEC3987D84}" destId="{6601DD02-A324-4B0B-8230-67C647481CF2}" srcOrd="1" destOrd="0" parTransId="{76F440AB-0C01-40C9-A2D5-640E0EFEC4FE}" sibTransId="{72CBAEB8-9E66-4475-BC2D-AFF3739AAD56}"/>
    <dgm:cxn modelId="{2C9011F0-6DBD-4949-A13F-7ECCF77DC4D9}" type="presParOf" srcId="{EE74BB6D-EDC0-47C2-B855-B9847FFD1141}" destId="{FC9715E1-744A-42BE-8015-37396C8CDDE6}" srcOrd="0" destOrd="0" presId="urn:microsoft.com/office/officeart/2005/8/layout/cycle2"/>
    <dgm:cxn modelId="{D34A3666-DFAD-406F-B38F-03E75BF4C1DD}" type="presParOf" srcId="{EE74BB6D-EDC0-47C2-B855-B9847FFD1141}" destId="{31E0F639-A92E-450D-8EE0-62EE188F4333}" srcOrd="1" destOrd="0" presId="urn:microsoft.com/office/officeart/2005/8/layout/cycle2"/>
    <dgm:cxn modelId="{EE19A3C0-A527-4BBC-91BE-10C28C8F9CDC}" type="presParOf" srcId="{31E0F639-A92E-450D-8EE0-62EE188F4333}" destId="{156384F5-D5C2-44C7-88FE-6C32A2200A01}" srcOrd="0" destOrd="0" presId="urn:microsoft.com/office/officeart/2005/8/layout/cycle2"/>
    <dgm:cxn modelId="{5C99AE72-4F8F-475B-A072-E368FBAC7292}" type="presParOf" srcId="{EE74BB6D-EDC0-47C2-B855-B9847FFD1141}" destId="{9282C637-5ADE-4C84-BA56-51342C530889}" srcOrd="2" destOrd="0" presId="urn:microsoft.com/office/officeart/2005/8/layout/cycle2"/>
    <dgm:cxn modelId="{83C4C7B6-551B-4AE7-9647-E0957D633D54}" type="presParOf" srcId="{EE74BB6D-EDC0-47C2-B855-B9847FFD1141}" destId="{CACCBD8C-E878-47F7-9E4A-E05DA9183698}" srcOrd="3" destOrd="0" presId="urn:microsoft.com/office/officeart/2005/8/layout/cycle2"/>
    <dgm:cxn modelId="{D9153BA4-4F0D-4B5B-AFC8-D8DA36D47C5D}" type="presParOf" srcId="{CACCBD8C-E878-47F7-9E4A-E05DA9183698}" destId="{2A676538-BD48-481E-8461-D37AC18E2BE2}" srcOrd="0" destOrd="0" presId="urn:microsoft.com/office/officeart/2005/8/layout/cycle2"/>
    <dgm:cxn modelId="{D83CFA05-B33B-40C3-A38E-C2F049200E25}" type="presParOf" srcId="{EE74BB6D-EDC0-47C2-B855-B9847FFD1141}" destId="{A9EAEC03-6F50-447D-82FD-2FD285AF02E6}" srcOrd="4" destOrd="0" presId="urn:microsoft.com/office/officeart/2005/8/layout/cycle2"/>
    <dgm:cxn modelId="{6380489D-F717-436E-94A9-F9ADBB3A93C9}" type="presParOf" srcId="{EE74BB6D-EDC0-47C2-B855-B9847FFD1141}" destId="{851C9400-9F50-4B76-83BD-354F54B9D9C7}" srcOrd="5" destOrd="0" presId="urn:microsoft.com/office/officeart/2005/8/layout/cycle2"/>
    <dgm:cxn modelId="{961E9BB8-E952-41F0-83D8-E8FA70F98BFC}" type="presParOf" srcId="{851C9400-9F50-4B76-83BD-354F54B9D9C7}" destId="{89813AFF-A49A-4113-AFBA-2003C8238AF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2AC0D8-F129-4B98-AB8F-FEC94253E32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5FBC4CE-14B9-4D54-947D-AAE1414771D8}">
      <dgm:prSet/>
      <dgm:spPr/>
      <dgm:t>
        <a:bodyPr/>
        <a:lstStyle/>
        <a:p>
          <a:pPr rtl="0"/>
          <a:r>
            <a:rPr lang="en-US" dirty="0" smtClean="0"/>
            <a:t>KLINIK PELAJAR</a:t>
          </a:r>
          <a:endParaRPr lang="en-US" dirty="0"/>
        </a:p>
      </dgm:t>
    </dgm:pt>
    <dgm:pt modelId="{25B5C549-BC9F-41B8-BB92-78523CD7EBC5}" type="parTrans" cxnId="{43737222-7218-46A4-9A84-D77154A66822}">
      <dgm:prSet/>
      <dgm:spPr/>
      <dgm:t>
        <a:bodyPr/>
        <a:lstStyle/>
        <a:p>
          <a:endParaRPr lang="en-US"/>
        </a:p>
      </dgm:t>
    </dgm:pt>
    <dgm:pt modelId="{DE58974E-C1D8-44CF-A324-02592C5C2376}" type="sibTrans" cxnId="{43737222-7218-46A4-9A84-D77154A66822}">
      <dgm:prSet/>
      <dgm:spPr/>
      <dgm:t>
        <a:bodyPr/>
        <a:lstStyle/>
        <a:p>
          <a:endParaRPr lang="en-US"/>
        </a:p>
      </dgm:t>
    </dgm:pt>
    <dgm:pt modelId="{0BE0D738-2191-44D2-8522-1FD109F295E7}" type="pres">
      <dgm:prSet presAssocID="{592AC0D8-F129-4B98-AB8F-FEC94253E32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72BB56-7DEC-4C2B-99C5-02EC85DF1729}" type="pres">
      <dgm:prSet presAssocID="{D5FBC4CE-14B9-4D54-947D-AAE1414771D8}" presName="circle1" presStyleLbl="node1" presStyleIdx="0" presStyleCnt="1"/>
      <dgm:spPr/>
    </dgm:pt>
    <dgm:pt modelId="{EAA8039D-0694-44FC-988B-AB4F2C65DF0E}" type="pres">
      <dgm:prSet presAssocID="{D5FBC4CE-14B9-4D54-947D-AAE1414771D8}" presName="space" presStyleCnt="0"/>
      <dgm:spPr/>
    </dgm:pt>
    <dgm:pt modelId="{7A21D5F5-0FCE-4DAC-B978-735A2EF113F9}" type="pres">
      <dgm:prSet presAssocID="{D5FBC4CE-14B9-4D54-947D-AAE1414771D8}" presName="rect1" presStyleLbl="alignAcc1" presStyleIdx="0" presStyleCnt="1"/>
      <dgm:spPr/>
      <dgm:t>
        <a:bodyPr/>
        <a:lstStyle/>
        <a:p>
          <a:endParaRPr lang="en-US"/>
        </a:p>
      </dgm:t>
    </dgm:pt>
    <dgm:pt modelId="{6C6D15C0-992D-4551-A817-D865A8D6941B}" type="pres">
      <dgm:prSet presAssocID="{D5FBC4CE-14B9-4D54-947D-AAE1414771D8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3737222-7218-46A4-9A84-D77154A66822}" srcId="{592AC0D8-F129-4B98-AB8F-FEC94253E32F}" destId="{D5FBC4CE-14B9-4D54-947D-AAE1414771D8}" srcOrd="0" destOrd="0" parTransId="{25B5C549-BC9F-41B8-BB92-78523CD7EBC5}" sibTransId="{DE58974E-C1D8-44CF-A324-02592C5C2376}"/>
    <dgm:cxn modelId="{F12472EB-3CD6-43FC-957F-930F2978C6D8}" type="presOf" srcId="{592AC0D8-F129-4B98-AB8F-FEC94253E32F}" destId="{0BE0D738-2191-44D2-8522-1FD109F295E7}" srcOrd="0" destOrd="0" presId="urn:microsoft.com/office/officeart/2005/8/layout/target3"/>
    <dgm:cxn modelId="{744FC945-5C1A-46BB-8EEE-9C03F512A9C0}" type="presOf" srcId="{D5FBC4CE-14B9-4D54-947D-AAE1414771D8}" destId="{6C6D15C0-992D-4551-A817-D865A8D6941B}" srcOrd="1" destOrd="0" presId="urn:microsoft.com/office/officeart/2005/8/layout/target3"/>
    <dgm:cxn modelId="{78149B83-F436-48F4-9FF8-966B1C0AE3B3}" type="presOf" srcId="{D5FBC4CE-14B9-4D54-947D-AAE1414771D8}" destId="{7A21D5F5-0FCE-4DAC-B978-735A2EF113F9}" srcOrd="0" destOrd="0" presId="urn:microsoft.com/office/officeart/2005/8/layout/target3"/>
    <dgm:cxn modelId="{C702DAEB-7020-4A29-AF01-8DA865462F4C}" type="presParOf" srcId="{0BE0D738-2191-44D2-8522-1FD109F295E7}" destId="{6472BB56-7DEC-4C2B-99C5-02EC85DF1729}" srcOrd="0" destOrd="0" presId="urn:microsoft.com/office/officeart/2005/8/layout/target3"/>
    <dgm:cxn modelId="{B0CEAC94-648C-4447-9433-6EECF334C6BC}" type="presParOf" srcId="{0BE0D738-2191-44D2-8522-1FD109F295E7}" destId="{EAA8039D-0694-44FC-988B-AB4F2C65DF0E}" srcOrd="1" destOrd="0" presId="urn:microsoft.com/office/officeart/2005/8/layout/target3"/>
    <dgm:cxn modelId="{18FB5515-5D18-4339-BDEE-F6024CD019DD}" type="presParOf" srcId="{0BE0D738-2191-44D2-8522-1FD109F295E7}" destId="{7A21D5F5-0FCE-4DAC-B978-735A2EF113F9}" srcOrd="2" destOrd="0" presId="urn:microsoft.com/office/officeart/2005/8/layout/target3"/>
    <dgm:cxn modelId="{B3DEFCB3-7A0C-4D51-988F-E62EAC9E43AA}" type="presParOf" srcId="{0BE0D738-2191-44D2-8522-1FD109F295E7}" destId="{6C6D15C0-992D-4551-A817-D865A8D6941B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C9032044-17B7-4ED5-82E9-040473469D3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994FD8-135A-4878-A602-D8650A0AE3AB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pPr rtl="0"/>
          <a:r>
            <a:rPr lang="en-US" b="1" dirty="0" smtClean="0"/>
            <a:t>KESIMPULAN</a:t>
          </a:r>
          <a:br>
            <a:rPr lang="en-US" b="1" dirty="0" smtClean="0"/>
          </a:br>
          <a:r>
            <a:rPr lang="en-US" b="1" dirty="0" smtClean="0"/>
            <a:t>7 </a:t>
          </a:r>
          <a:r>
            <a:rPr lang="en-US" b="1" dirty="0" err="1" smtClean="0"/>
            <a:t>Langkah</a:t>
          </a:r>
          <a:r>
            <a:rPr lang="en-US" b="1" dirty="0" smtClean="0"/>
            <a:t> </a:t>
          </a:r>
          <a:r>
            <a:rPr lang="en-US" b="1" dirty="0" err="1" smtClean="0"/>
            <a:t>Bijak</a:t>
          </a:r>
          <a:r>
            <a:rPr lang="en-US" b="1" dirty="0" smtClean="0"/>
            <a:t> </a:t>
          </a:r>
          <a:r>
            <a:rPr lang="en-US" b="1" dirty="0" err="1" smtClean="0"/>
            <a:t>Mengurangkan</a:t>
          </a:r>
          <a:r>
            <a:rPr lang="en-US" b="1" dirty="0" smtClean="0"/>
            <a:t> </a:t>
          </a:r>
          <a:r>
            <a:rPr lang="en-US" b="1" dirty="0" err="1" smtClean="0"/>
            <a:t>Gula</a:t>
          </a:r>
          <a:r>
            <a:rPr lang="en-US" b="1" dirty="0" smtClean="0"/>
            <a:t> </a:t>
          </a:r>
          <a:br>
            <a:rPr lang="en-US" b="1" dirty="0" smtClean="0"/>
          </a:br>
          <a:endParaRPr lang="en-US" b="1" dirty="0"/>
        </a:p>
      </dgm:t>
    </dgm:pt>
    <dgm:pt modelId="{D2B2B415-46C0-4048-85C3-53B401E22B86}" type="parTrans" cxnId="{3BE9326F-C894-497B-93F1-265712511CF4}">
      <dgm:prSet/>
      <dgm:spPr/>
      <dgm:t>
        <a:bodyPr/>
        <a:lstStyle/>
        <a:p>
          <a:endParaRPr lang="en-US"/>
        </a:p>
      </dgm:t>
    </dgm:pt>
    <dgm:pt modelId="{F8C3E8F1-CFA8-4571-B2F9-F0A9C39C3DBB}" type="sibTrans" cxnId="{3BE9326F-C894-497B-93F1-265712511CF4}">
      <dgm:prSet/>
      <dgm:spPr/>
      <dgm:t>
        <a:bodyPr/>
        <a:lstStyle/>
        <a:p>
          <a:endParaRPr lang="en-US"/>
        </a:p>
      </dgm:t>
    </dgm:pt>
    <dgm:pt modelId="{BBA04486-4CD4-4874-9D20-8EDBCE5882C0}" type="pres">
      <dgm:prSet presAssocID="{C9032044-17B7-4ED5-82E9-040473469D3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08DCE33-F22A-4E64-B2CD-35C29945A172}" type="pres">
      <dgm:prSet presAssocID="{C7994FD8-135A-4878-A602-D8650A0AE3AB}" presName="circle1" presStyleLbl="node1" presStyleIdx="0" presStyleCnt="1" custLinFactNeighborX="-6667"/>
      <dgm:spPr>
        <a:solidFill>
          <a:schemeClr val="accent2">
            <a:lumMod val="75000"/>
          </a:schemeClr>
        </a:solidFill>
        <a:ln>
          <a:solidFill>
            <a:schemeClr val="accent2">
              <a:lumMod val="50000"/>
            </a:schemeClr>
          </a:solidFill>
        </a:ln>
      </dgm:spPr>
    </dgm:pt>
    <dgm:pt modelId="{F638F4B1-36EE-4F4F-8FB1-6E8EBFFFB755}" type="pres">
      <dgm:prSet presAssocID="{C7994FD8-135A-4878-A602-D8650A0AE3AB}" presName="space" presStyleCnt="0"/>
      <dgm:spPr/>
    </dgm:pt>
    <dgm:pt modelId="{C5F2F66B-4B01-47EB-B7E3-98A453435569}" type="pres">
      <dgm:prSet presAssocID="{C7994FD8-135A-4878-A602-D8650A0AE3AB}" presName="rect1" presStyleLbl="alignAcc1" presStyleIdx="0" presStyleCnt="1" custLinFactNeighborX="-469"/>
      <dgm:spPr/>
      <dgm:t>
        <a:bodyPr/>
        <a:lstStyle/>
        <a:p>
          <a:endParaRPr lang="en-US"/>
        </a:p>
      </dgm:t>
    </dgm:pt>
    <dgm:pt modelId="{FBCCAFD1-DB16-43F6-82F4-D7650552BF38}" type="pres">
      <dgm:prSet presAssocID="{C7994FD8-135A-4878-A602-D8650A0AE3AB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3E46D4-C9E4-423C-8A11-7914F5DFFCE2}" type="presOf" srcId="{C7994FD8-135A-4878-A602-D8650A0AE3AB}" destId="{C5F2F66B-4B01-47EB-B7E3-98A453435569}" srcOrd="0" destOrd="0" presId="urn:microsoft.com/office/officeart/2005/8/layout/target3"/>
    <dgm:cxn modelId="{22E0B748-C6E8-4568-96B9-1F08B4D0B43A}" type="presOf" srcId="{C9032044-17B7-4ED5-82E9-040473469D30}" destId="{BBA04486-4CD4-4874-9D20-8EDBCE5882C0}" srcOrd="0" destOrd="0" presId="urn:microsoft.com/office/officeart/2005/8/layout/target3"/>
    <dgm:cxn modelId="{3BE9326F-C894-497B-93F1-265712511CF4}" srcId="{C9032044-17B7-4ED5-82E9-040473469D30}" destId="{C7994FD8-135A-4878-A602-D8650A0AE3AB}" srcOrd="0" destOrd="0" parTransId="{D2B2B415-46C0-4048-85C3-53B401E22B86}" sibTransId="{F8C3E8F1-CFA8-4571-B2F9-F0A9C39C3DBB}"/>
    <dgm:cxn modelId="{B207B860-9A1F-458B-8BB2-BA5930E13F6D}" type="presOf" srcId="{C7994FD8-135A-4878-A602-D8650A0AE3AB}" destId="{FBCCAFD1-DB16-43F6-82F4-D7650552BF38}" srcOrd="1" destOrd="0" presId="urn:microsoft.com/office/officeart/2005/8/layout/target3"/>
    <dgm:cxn modelId="{2637D136-63BC-4502-822D-C4097C38D43E}" type="presParOf" srcId="{BBA04486-4CD4-4874-9D20-8EDBCE5882C0}" destId="{008DCE33-F22A-4E64-B2CD-35C29945A172}" srcOrd="0" destOrd="0" presId="urn:microsoft.com/office/officeart/2005/8/layout/target3"/>
    <dgm:cxn modelId="{F5A181D0-9FE4-4663-95F0-5AC8389FA03B}" type="presParOf" srcId="{BBA04486-4CD4-4874-9D20-8EDBCE5882C0}" destId="{F638F4B1-36EE-4F4F-8FB1-6E8EBFFFB755}" srcOrd="1" destOrd="0" presId="urn:microsoft.com/office/officeart/2005/8/layout/target3"/>
    <dgm:cxn modelId="{74A4069A-B96E-40E0-8241-8D30B768CC4F}" type="presParOf" srcId="{BBA04486-4CD4-4874-9D20-8EDBCE5882C0}" destId="{C5F2F66B-4B01-47EB-B7E3-98A453435569}" srcOrd="2" destOrd="0" presId="urn:microsoft.com/office/officeart/2005/8/layout/target3"/>
    <dgm:cxn modelId="{D00AFBAC-9791-46B7-907C-00749F22FA4F}" type="presParOf" srcId="{BBA04486-4CD4-4874-9D20-8EDBCE5882C0}" destId="{FBCCAFD1-DB16-43F6-82F4-D7650552BF38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B52064-7A3E-441B-B0E0-62EE820E05DA}" type="doc">
      <dgm:prSet loTypeId="urn:microsoft.com/office/officeart/2005/8/layout/hProcess11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9C55BEF-5A8A-4674-A0CC-23A6BCB62CB5}">
      <dgm:prSet/>
      <dgm:spPr/>
      <dgm:t>
        <a:bodyPr/>
        <a:lstStyle/>
        <a:p>
          <a:pPr rtl="0"/>
          <a:r>
            <a:rPr lang="en-US" dirty="0" err="1" smtClean="0"/>
            <a:t>Gula</a:t>
          </a:r>
          <a:r>
            <a:rPr lang="en-US" dirty="0" smtClean="0"/>
            <a:t> </a:t>
          </a:r>
          <a:r>
            <a:rPr lang="en-US" dirty="0" err="1" smtClean="0"/>
            <a:t>adalah</a:t>
          </a:r>
          <a:r>
            <a:rPr lang="en-US" dirty="0" smtClean="0"/>
            <a:t> </a:t>
          </a:r>
          <a:r>
            <a:rPr lang="en-US" dirty="0" err="1" smtClean="0"/>
            <a:t>karbohidrat</a:t>
          </a:r>
          <a:r>
            <a:rPr lang="en-US" dirty="0" smtClean="0"/>
            <a:t> </a:t>
          </a:r>
          <a:r>
            <a:rPr lang="en-US" dirty="0" err="1" smtClean="0"/>
            <a:t>ringkas</a:t>
          </a:r>
          <a:r>
            <a:rPr lang="en-US" dirty="0" smtClean="0"/>
            <a:t> (</a:t>
          </a:r>
          <a:r>
            <a:rPr lang="en-US" dirty="0" err="1" smtClean="0"/>
            <a:t>seperti</a:t>
          </a:r>
          <a:r>
            <a:rPr lang="en-US" dirty="0" smtClean="0"/>
            <a:t> </a:t>
          </a:r>
          <a:r>
            <a:rPr lang="en-US" dirty="0" err="1" smtClean="0"/>
            <a:t>nasi</a:t>
          </a:r>
          <a:r>
            <a:rPr lang="en-US" dirty="0" smtClean="0"/>
            <a:t>, mi, </a:t>
          </a:r>
          <a:r>
            <a:rPr lang="en-US" dirty="0" err="1" smtClean="0"/>
            <a:t>roti</a:t>
          </a:r>
          <a:r>
            <a:rPr lang="en-US" dirty="0" smtClean="0"/>
            <a:t>, pasta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ubi-ubian</a:t>
          </a:r>
          <a:r>
            <a:rPr lang="en-US" dirty="0" smtClean="0"/>
            <a:t>) yang </a:t>
          </a:r>
          <a:r>
            <a:rPr lang="en-US" dirty="0" err="1" smtClean="0"/>
            <a:t>membekalkan</a:t>
          </a:r>
          <a:r>
            <a:rPr lang="en-US" dirty="0" smtClean="0"/>
            <a:t> </a:t>
          </a:r>
          <a:r>
            <a:rPr lang="en-US" dirty="0" err="1" smtClean="0"/>
            <a:t>sumber</a:t>
          </a:r>
          <a:r>
            <a:rPr lang="en-US" dirty="0" smtClean="0"/>
            <a:t> </a:t>
          </a:r>
          <a:r>
            <a:rPr lang="en-US" dirty="0" err="1" smtClean="0"/>
            <a:t>tenaga</a:t>
          </a:r>
          <a:r>
            <a:rPr lang="en-US" dirty="0" smtClean="0"/>
            <a:t> </a:t>
          </a:r>
          <a:r>
            <a:rPr lang="en-US" dirty="0" err="1" smtClean="0"/>
            <a:t>segera</a:t>
          </a:r>
          <a:r>
            <a:rPr lang="en-US" dirty="0" smtClean="0"/>
            <a:t> yang </a:t>
          </a:r>
          <a:r>
            <a:rPr lang="en-US" dirty="0" err="1" smtClean="0"/>
            <a:t>mudah</a:t>
          </a:r>
          <a:r>
            <a:rPr lang="en-US" dirty="0" smtClean="0"/>
            <a:t> </a:t>
          </a:r>
          <a:r>
            <a:rPr lang="en-US" dirty="0" err="1" smtClean="0"/>
            <a:t>diserap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</a:t>
          </a:r>
          <a:r>
            <a:rPr lang="en-US" dirty="0" err="1" smtClean="0"/>
            <a:t>tubuh</a:t>
          </a:r>
          <a:r>
            <a:rPr lang="en-US" dirty="0" smtClean="0"/>
            <a:t>.</a:t>
          </a:r>
          <a:br>
            <a:rPr lang="en-US" dirty="0" smtClean="0"/>
          </a:br>
          <a:endParaRPr lang="en-US" dirty="0"/>
        </a:p>
      </dgm:t>
    </dgm:pt>
    <dgm:pt modelId="{F9BF9062-6129-4A01-A00A-9347FFC1E30B}" type="parTrans" cxnId="{F660302A-7C37-44BB-963D-0A1C2B913F87}">
      <dgm:prSet/>
      <dgm:spPr/>
      <dgm:t>
        <a:bodyPr/>
        <a:lstStyle/>
        <a:p>
          <a:endParaRPr lang="en-US"/>
        </a:p>
      </dgm:t>
    </dgm:pt>
    <dgm:pt modelId="{062F7DEC-BC7D-469F-9458-CCC7B0CC6AF7}" type="sibTrans" cxnId="{F660302A-7C37-44BB-963D-0A1C2B913F87}">
      <dgm:prSet/>
      <dgm:spPr/>
      <dgm:t>
        <a:bodyPr/>
        <a:lstStyle/>
        <a:p>
          <a:endParaRPr lang="en-US"/>
        </a:p>
      </dgm:t>
    </dgm:pt>
    <dgm:pt modelId="{DA745C12-693D-45EB-B764-6E96E1EAD139}">
      <dgm:prSet/>
      <dgm:spPr/>
      <dgm:t>
        <a:bodyPr/>
        <a:lstStyle/>
        <a:p>
          <a:pPr rtl="0"/>
          <a:r>
            <a:rPr lang="en-US" dirty="0" err="1" smtClean="0"/>
            <a:t>Gula</a:t>
          </a:r>
          <a:r>
            <a:rPr lang="en-US" dirty="0" smtClean="0"/>
            <a:t> </a:t>
          </a:r>
          <a:r>
            <a:rPr lang="en-US" dirty="0" err="1" smtClean="0"/>
            <a:t>juga</a:t>
          </a:r>
          <a:r>
            <a:rPr lang="en-US" dirty="0" smtClean="0"/>
            <a:t> </a:t>
          </a:r>
          <a:r>
            <a:rPr lang="en-US" dirty="0" err="1" smtClean="0"/>
            <a:t>terdapat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buah-buahan</a:t>
          </a:r>
          <a:r>
            <a:rPr lang="en-US" dirty="0" smtClean="0"/>
            <a:t>,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bentuk</a:t>
          </a:r>
          <a:r>
            <a:rPr lang="en-US" dirty="0" smtClean="0"/>
            <a:t> </a:t>
          </a:r>
          <a:r>
            <a:rPr lang="en-US" dirty="0" err="1" smtClean="0"/>
            <a:t>fruktosa</a:t>
          </a:r>
          <a:r>
            <a:rPr lang="en-US" dirty="0" smtClean="0"/>
            <a:t>,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susu</a:t>
          </a:r>
          <a:r>
            <a:rPr lang="en-US" dirty="0" smtClean="0"/>
            <a:t>,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bentuk</a:t>
          </a:r>
          <a:r>
            <a:rPr lang="en-US" dirty="0" smtClean="0"/>
            <a:t> </a:t>
          </a:r>
          <a:r>
            <a:rPr lang="en-US" dirty="0" err="1" smtClean="0"/>
            <a:t>laktosa</a:t>
          </a:r>
          <a:r>
            <a:rPr lang="en-US" dirty="0" smtClean="0"/>
            <a:t>.</a:t>
          </a:r>
          <a:endParaRPr lang="en-US" dirty="0"/>
        </a:p>
      </dgm:t>
    </dgm:pt>
    <dgm:pt modelId="{874A1192-3D44-4C76-B2B1-C5CC3D178553}" type="parTrans" cxnId="{742B5B56-32E8-49A3-BF3A-74B94EFB977C}">
      <dgm:prSet/>
      <dgm:spPr/>
      <dgm:t>
        <a:bodyPr/>
        <a:lstStyle/>
        <a:p>
          <a:endParaRPr lang="en-US"/>
        </a:p>
      </dgm:t>
    </dgm:pt>
    <dgm:pt modelId="{31AB1317-9E0B-4288-9634-B8529DFCB2B5}" type="sibTrans" cxnId="{742B5B56-32E8-49A3-BF3A-74B94EFB977C}">
      <dgm:prSet/>
      <dgm:spPr/>
      <dgm:t>
        <a:bodyPr/>
        <a:lstStyle/>
        <a:p>
          <a:endParaRPr lang="en-US"/>
        </a:p>
      </dgm:t>
    </dgm:pt>
    <dgm:pt modelId="{371DD1D0-ED7C-4FD3-B200-91F22B61602E}">
      <dgm:prSet/>
      <dgm:spPr/>
      <dgm:t>
        <a:bodyPr/>
        <a:lstStyle/>
        <a:p>
          <a:pPr rtl="0"/>
          <a:r>
            <a:rPr lang="en-US" dirty="0" err="1" smtClean="0"/>
            <a:t>Gula</a:t>
          </a:r>
          <a:r>
            <a:rPr lang="en-US" dirty="0" smtClean="0"/>
            <a:t> </a:t>
          </a:r>
          <a:r>
            <a:rPr lang="en-US" dirty="0" err="1" smtClean="0"/>
            <a:t>juga</a:t>
          </a:r>
          <a:r>
            <a:rPr lang="en-US" dirty="0" smtClean="0"/>
            <a:t> </a:t>
          </a:r>
          <a:r>
            <a:rPr lang="en-US" dirty="0" err="1" smtClean="0"/>
            <a:t>ditambah</a:t>
          </a:r>
          <a:r>
            <a:rPr lang="en-US" dirty="0" smtClean="0"/>
            <a:t> </a:t>
          </a:r>
          <a:r>
            <a:rPr lang="en-US" dirty="0" err="1" smtClean="0"/>
            <a:t>ke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</a:t>
          </a:r>
          <a:r>
            <a:rPr lang="en-US" dirty="0" err="1" smtClean="0"/>
            <a:t>semasa</a:t>
          </a:r>
          <a:r>
            <a:rPr lang="en-US" dirty="0" smtClean="0"/>
            <a:t> </a:t>
          </a:r>
          <a:r>
            <a:rPr lang="en-US" dirty="0" err="1" smtClean="0"/>
            <a:t>pemprosesan</a:t>
          </a:r>
          <a:r>
            <a:rPr lang="en-US" dirty="0" smtClean="0"/>
            <a:t> yang </a:t>
          </a:r>
          <a:r>
            <a:rPr lang="en-US" dirty="0" err="1" smtClean="0"/>
            <a:t>dikenali</a:t>
          </a:r>
          <a:r>
            <a:rPr lang="en-US" dirty="0" smtClean="0"/>
            <a:t> </a:t>
          </a:r>
          <a:r>
            <a:rPr lang="en-US" dirty="0" err="1" smtClean="0"/>
            <a:t>sebagai</a:t>
          </a:r>
          <a:r>
            <a:rPr lang="en-US" dirty="0" smtClean="0"/>
            <a:t> </a:t>
          </a:r>
          <a:r>
            <a:rPr lang="en-US" dirty="0" err="1" smtClean="0"/>
            <a:t>gula</a:t>
          </a:r>
          <a:r>
            <a:rPr lang="en-US" dirty="0" smtClean="0"/>
            <a:t> </a:t>
          </a:r>
          <a:r>
            <a:rPr lang="en-US" dirty="0" err="1" smtClean="0"/>
            <a:t>tambahan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i="1" dirty="0" smtClean="0"/>
            <a:t>free sugar</a:t>
          </a:r>
          <a:endParaRPr lang="en-US" dirty="0"/>
        </a:p>
      </dgm:t>
    </dgm:pt>
    <dgm:pt modelId="{42C585C3-F85B-4A96-AB95-8E7FB9A3F957}" type="parTrans" cxnId="{31187D43-A286-4A84-A54E-B0BAD15FB78B}">
      <dgm:prSet/>
      <dgm:spPr/>
      <dgm:t>
        <a:bodyPr/>
        <a:lstStyle/>
        <a:p>
          <a:endParaRPr lang="en-US"/>
        </a:p>
      </dgm:t>
    </dgm:pt>
    <dgm:pt modelId="{E5C72060-5C56-4157-8826-2E2D36ABC158}" type="sibTrans" cxnId="{31187D43-A286-4A84-A54E-B0BAD15FB78B}">
      <dgm:prSet/>
      <dgm:spPr/>
      <dgm:t>
        <a:bodyPr/>
        <a:lstStyle/>
        <a:p>
          <a:endParaRPr lang="en-US"/>
        </a:p>
      </dgm:t>
    </dgm:pt>
    <dgm:pt modelId="{1CBA82CF-D26A-4C9F-B89C-3AC978ABC978}" type="pres">
      <dgm:prSet presAssocID="{FBB52064-7A3E-441B-B0E0-62EE820E05D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E9DC4-814E-4CFD-9236-C554A9DA4389}" type="pres">
      <dgm:prSet presAssocID="{FBB52064-7A3E-441B-B0E0-62EE820E05DA}" presName="arrow" presStyleLbl="bgShp" presStyleIdx="0" presStyleCnt="1"/>
      <dgm:spPr/>
    </dgm:pt>
    <dgm:pt modelId="{05AC2166-3D09-484C-837C-AACE5CB0830F}" type="pres">
      <dgm:prSet presAssocID="{FBB52064-7A3E-441B-B0E0-62EE820E05DA}" presName="points" presStyleCnt="0"/>
      <dgm:spPr/>
    </dgm:pt>
    <dgm:pt modelId="{43E50A6E-11F7-469B-A288-E23A3F969FDE}" type="pres">
      <dgm:prSet presAssocID="{79C55BEF-5A8A-4674-A0CC-23A6BCB62CB5}" presName="compositeA" presStyleCnt="0"/>
      <dgm:spPr/>
    </dgm:pt>
    <dgm:pt modelId="{F15BCBFD-76AF-47C3-AD3E-98E0DAA37F32}" type="pres">
      <dgm:prSet presAssocID="{79C55BEF-5A8A-4674-A0CC-23A6BCB62CB5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B4E4B0-2FC6-49ED-90DB-382F579ED500}" type="pres">
      <dgm:prSet presAssocID="{79C55BEF-5A8A-4674-A0CC-23A6BCB62CB5}" presName="circleA" presStyleLbl="node1" presStyleIdx="0" presStyleCnt="3"/>
      <dgm:spPr/>
    </dgm:pt>
    <dgm:pt modelId="{5B06239D-491C-473E-A76B-165CC92351B1}" type="pres">
      <dgm:prSet presAssocID="{79C55BEF-5A8A-4674-A0CC-23A6BCB62CB5}" presName="spaceA" presStyleCnt="0"/>
      <dgm:spPr/>
    </dgm:pt>
    <dgm:pt modelId="{BCA8B366-A8A9-487F-9795-201D2A5F6CCB}" type="pres">
      <dgm:prSet presAssocID="{062F7DEC-BC7D-469F-9458-CCC7B0CC6AF7}" presName="space" presStyleCnt="0"/>
      <dgm:spPr/>
    </dgm:pt>
    <dgm:pt modelId="{856E4317-C662-40FD-BC44-6D9F6E2EE93B}" type="pres">
      <dgm:prSet presAssocID="{DA745C12-693D-45EB-B764-6E96E1EAD139}" presName="compositeB" presStyleCnt="0"/>
      <dgm:spPr/>
    </dgm:pt>
    <dgm:pt modelId="{61AA14E4-D195-4468-86D6-C832F68B5385}" type="pres">
      <dgm:prSet presAssocID="{DA745C12-693D-45EB-B764-6E96E1EAD139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00F1E7-4485-4DA2-A341-A7B5D1D40579}" type="pres">
      <dgm:prSet presAssocID="{DA745C12-693D-45EB-B764-6E96E1EAD139}" presName="circleB" presStyleLbl="node1" presStyleIdx="1" presStyleCnt="3"/>
      <dgm:spPr/>
    </dgm:pt>
    <dgm:pt modelId="{08918730-A851-4814-BDC0-D3746BECB905}" type="pres">
      <dgm:prSet presAssocID="{DA745C12-693D-45EB-B764-6E96E1EAD139}" presName="spaceB" presStyleCnt="0"/>
      <dgm:spPr/>
    </dgm:pt>
    <dgm:pt modelId="{F3035982-9B5E-47D1-98DD-E2433BD85C22}" type="pres">
      <dgm:prSet presAssocID="{31AB1317-9E0B-4288-9634-B8529DFCB2B5}" presName="space" presStyleCnt="0"/>
      <dgm:spPr/>
    </dgm:pt>
    <dgm:pt modelId="{6EEBF6A6-4869-44C4-9B7D-7E117C2E383F}" type="pres">
      <dgm:prSet presAssocID="{371DD1D0-ED7C-4FD3-B200-91F22B61602E}" presName="compositeA" presStyleCnt="0"/>
      <dgm:spPr/>
    </dgm:pt>
    <dgm:pt modelId="{75C92137-6EE2-4BCB-8859-83F99725E98E}" type="pres">
      <dgm:prSet presAssocID="{371DD1D0-ED7C-4FD3-B200-91F22B61602E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FA90B2-DF1C-4E13-9EED-052E75C662B4}" type="pres">
      <dgm:prSet presAssocID="{371DD1D0-ED7C-4FD3-B200-91F22B61602E}" presName="circleA" presStyleLbl="node1" presStyleIdx="2" presStyleCnt="3"/>
      <dgm:spPr/>
    </dgm:pt>
    <dgm:pt modelId="{132B81C5-9F77-46F5-8A76-15CC45B3F7FF}" type="pres">
      <dgm:prSet presAssocID="{371DD1D0-ED7C-4FD3-B200-91F22B61602E}" presName="spaceA" presStyleCnt="0"/>
      <dgm:spPr/>
    </dgm:pt>
  </dgm:ptLst>
  <dgm:cxnLst>
    <dgm:cxn modelId="{31187D43-A286-4A84-A54E-B0BAD15FB78B}" srcId="{FBB52064-7A3E-441B-B0E0-62EE820E05DA}" destId="{371DD1D0-ED7C-4FD3-B200-91F22B61602E}" srcOrd="2" destOrd="0" parTransId="{42C585C3-F85B-4A96-AB95-8E7FB9A3F957}" sibTransId="{E5C72060-5C56-4157-8826-2E2D36ABC158}"/>
    <dgm:cxn modelId="{4D82A7E9-02A3-4220-B781-8290E57D01EC}" type="presOf" srcId="{DA745C12-693D-45EB-B764-6E96E1EAD139}" destId="{61AA14E4-D195-4468-86D6-C832F68B5385}" srcOrd="0" destOrd="0" presId="urn:microsoft.com/office/officeart/2005/8/layout/hProcess11"/>
    <dgm:cxn modelId="{0BB6B902-E124-4709-9C1F-A722AE386626}" type="presOf" srcId="{371DD1D0-ED7C-4FD3-B200-91F22B61602E}" destId="{75C92137-6EE2-4BCB-8859-83F99725E98E}" srcOrd="0" destOrd="0" presId="urn:microsoft.com/office/officeart/2005/8/layout/hProcess11"/>
    <dgm:cxn modelId="{2EECB229-FC22-4087-998C-A24589E12651}" type="presOf" srcId="{79C55BEF-5A8A-4674-A0CC-23A6BCB62CB5}" destId="{F15BCBFD-76AF-47C3-AD3E-98E0DAA37F32}" srcOrd="0" destOrd="0" presId="urn:microsoft.com/office/officeart/2005/8/layout/hProcess11"/>
    <dgm:cxn modelId="{F660302A-7C37-44BB-963D-0A1C2B913F87}" srcId="{FBB52064-7A3E-441B-B0E0-62EE820E05DA}" destId="{79C55BEF-5A8A-4674-A0CC-23A6BCB62CB5}" srcOrd="0" destOrd="0" parTransId="{F9BF9062-6129-4A01-A00A-9347FFC1E30B}" sibTransId="{062F7DEC-BC7D-469F-9458-CCC7B0CC6AF7}"/>
    <dgm:cxn modelId="{742B5B56-32E8-49A3-BF3A-74B94EFB977C}" srcId="{FBB52064-7A3E-441B-B0E0-62EE820E05DA}" destId="{DA745C12-693D-45EB-B764-6E96E1EAD139}" srcOrd="1" destOrd="0" parTransId="{874A1192-3D44-4C76-B2B1-C5CC3D178553}" sibTransId="{31AB1317-9E0B-4288-9634-B8529DFCB2B5}"/>
    <dgm:cxn modelId="{D313581E-C375-4C91-BF5A-84E5D222CF58}" type="presOf" srcId="{FBB52064-7A3E-441B-B0E0-62EE820E05DA}" destId="{1CBA82CF-D26A-4C9F-B89C-3AC978ABC978}" srcOrd="0" destOrd="0" presId="urn:microsoft.com/office/officeart/2005/8/layout/hProcess11"/>
    <dgm:cxn modelId="{F4634003-2E5E-4ED6-947D-48264FF5F4CA}" type="presParOf" srcId="{1CBA82CF-D26A-4C9F-B89C-3AC978ABC978}" destId="{966E9DC4-814E-4CFD-9236-C554A9DA4389}" srcOrd="0" destOrd="0" presId="urn:microsoft.com/office/officeart/2005/8/layout/hProcess11"/>
    <dgm:cxn modelId="{F5002393-0A8C-46C8-AFBB-6C3FE3C82F69}" type="presParOf" srcId="{1CBA82CF-D26A-4C9F-B89C-3AC978ABC978}" destId="{05AC2166-3D09-484C-837C-AACE5CB0830F}" srcOrd="1" destOrd="0" presId="urn:microsoft.com/office/officeart/2005/8/layout/hProcess11"/>
    <dgm:cxn modelId="{F14F97AA-FB17-4ACC-9660-5E3C7BFC826B}" type="presParOf" srcId="{05AC2166-3D09-484C-837C-AACE5CB0830F}" destId="{43E50A6E-11F7-469B-A288-E23A3F969FDE}" srcOrd="0" destOrd="0" presId="urn:microsoft.com/office/officeart/2005/8/layout/hProcess11"/>
    <dgm:cxn modelId="{04C38E73-8446-4A0C-A2AC-94F4F64E5E20}" type="presParOf" srcId="{43E50A6E-11F7-469B-A288-E23A3F969FDE}" destId="{F15BCBFD-76AF-47C3-AD3E-98E0DAA37F32}" srcOrd="0" destOrd="0" presId="urn:microsoft.com/office/officeart/2005/8/layout/hProcess11"/>
    <dgm:cxn modelId="{629C7C67-BA00-4F9A-AF29-B8A49C46B4E0}" type="presParOf" srcId="{43E50A6E-11F7-469B-A288-E23A3F969FDE}" destId="{44B4E4B0-2FC6-49ED-90DB-382F579ED500}" srcOrd="1" destOrd="0" presId="urn:microsoft.com/office/officeart/2005/8/layout/hProcess11"/>
    <dgm:cxn modelId="{72BB5FEB-80F9-4688-9C0E-A97E92131DAD}" type="presParOf" srcId="{43E50A6E-11F7-469B-A288-E23A3F969FDE}" destId="{5B06239D-491C-473E-A76B-165CC92351B1}" srcOrd="2" destOrd="0" presId="urn:microsoft.com/office/officeart/2005/8/layout/hProcess11"/>
    <dgm:cxn modelId="{20A6C257-500A-4CB0-A2CB-07EBC0717F2F}" type="presParOf" srcId="{05AC2166-3D09-484C-837C-AACE5CB0830F}" destId="{BCA8B366-A8A9-487F-9795-201D2A5F6CCB}" srcOrd="1" destOrd="0" presId="urn:microsoft.com/office/officeart/2005/8/layout/hProcess11"/>
    <dgm:cxn modelId="{507ED512-A010-4CF3-B93D-33D25CCA5B8F}" type="presParOf" srcId="{05AC2166-3D09-484C-837C-AACE5CB0830F}" destId="{856E4317-C662-40FD-BC44-6D9F6E2EE93B}" srcOrd="2" destOrd="0" presId="urn:microsoft.com/office/officeart/2005/8/layout/hProcess11"/>
    <dgm:cxn modelId="{2A9D7C41-05FA-4669-A7BD-F64747B8F891}" type="presParOf" srcId="{856E4317-C662-40FD-BC44-6D9F6E2EE93B}" destId="{61AA14E4-D195-4468-86D6-C832F68B5385}" srcOrd="0" destOrd="0" presId="urn:microsoft.com/office/officeart/2005/8/layout/hProcess11"/>
    <dgm:cxn modelId="{E91B4D61-7C9E-46CF-9391-BCE7912C24D8}" type="presParOf" srcId="{856E4317-C662-40FD-BC44-6D9F6E2EE93B}" destId="{1200F1E7-4485-4DA2-A341-A7B5D1D40579}" srcOrd="1" destOrd="0" presId="urn:microsoft.com/office/officeart/2005/8/layout/hProcess11"/>
    <dgm:cxn modelId="{76D161DB-63AA-4B53-A2D4-E3798D731B67}" type="presParOf" srcId="{856E4317-C662-40FD-BC44-6D9F6E2EE93B}" destId="{08918730-A851-4814-BDC0-D3746BECB905}" srcOrd="2" destOrd="0" presId="urn:microsoft.com/office/officeart/2005/8/layout/hProcess11"/>
    <dgm:cxn modelId="{C28B983B-0C12-4798-979B-98FAF40AA19B}" type="presParOf" srcId="{05AC2166-3D09-484C-837C-AACE5CB0830F}" destId="{F3035982-9B5E-47D1-98DD-E2433BD85C22}" srcOrd="3" destOrd="0" presId="urn:microsoft.com/office/officeart/2005/8/layout/hProcess11"/>
    <dgm:cxn modelId="{B2D79B7F-324E-41EF-9EAB-01D6A9B1BF81}" type="presParOf" srcId="{05AC2166-3D09-484C-837C-AACE5CB0830F}" destId="{6EEBF6A6-4869-44C4-9B7D-7E117C2E383F}" srcOrd="4" destOrd="0" presId="urn:microsoft.com/office/officeart/2005/8/layout/hProcess11"/>
    <dgm:cxn modelId="{92DB3F42-67B2-4A61-9AFB-E551636A73F4}" type="presParOf" srcId="{6EEBF6A6-4869-44C4-9B7D-7E117C2E383F}" destId="{75C92137-6EE2-4BCB-8859-83F99725E98E}" srcOrd="0" destOrd="0" presId="urn:microsoft.com/office/officeart/2005/8/layout/hProcess11"/>
    <dgm:cxn modelId="{1083B8F1-8FFD-4DA4-9B0C-EFAAFB937CE5}" type="presParOf" srcId="{6EEBF6A6-4869-44C4-9B7D-7E117C2E383F}" destId="{EBFA90B2-DF1C-4E13-9EED-052E75C662B4}" srcOrd="1" destOrd="0" presId="urn:microsoft.com/office/officeart/2005/8/layout/hProcess11"/>
    <dgm:cxn modelId="{B388351F-40F6-407F-9C38-2DA251F957AC}" type="presParOf" srcId="{6EEBF6A6-4869-44C4-9B7D-7E117C2E383F}" destId="{132B81C5-9F77-46F5-8A76-15CC45B3F7FF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98C7AC-710E-4003-AE3D-D1CB8E1E9F7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D6C0028-B906-48D3-B67E-9A1C79550441}">
      <dgm:prSet/>
      <dgm:spPr/>
      <dgm:t>
        <a:bodyPr/>
        <a:lstStyle/>
        <a:p>
          <a:pPr rtl="0"/>
          <a:r>
            <a:rPr lang="en-US" b="1" dirty="0" smtClean="0"/>
            <a:t>APAKAH GULA?</a:t>
          </a:r>
          <a:endParaRPr lang="en-US" b="1" dirty="0"/>
        </a:p>
      </dgm:t>
    </dgm:pt>
    <dgm:pt modelId="{43F8EDF4-C6E3-48F1-AE89-AF9CB52BBB68}" type="parTrans" cxnId="{321BF730-D6B0-4A7C-98FF-6638F913B083}">
      <dgm:prSet/>
      <dgm:spPr/>
      <dgm:t>
        <a:bodyPr/>
        <a:lstStyle/>
        <a:p>
          <a:endParaRPr lang="en-US"/>
        </a:p>
      </dgm:t>
    </dgm:pt>
    <dgm:pt modelId="{E5681581-29F2-4FC2-B689-616A7CD9014A}" type="sibTrans" cxnId="{321BF730-D6B0-4A7C-98FF-6638F913B083}">
      <dgm:prSet/>
      <dgm:spPr/>
      <dgm:t>
        <a:bodyPr/>
        <a:lstStyle/>
        <a:p>
          <a:endParaRPr lang="en-US"/>
        </a:p>
      </dgm:t>
    </dgm:pt>
    <dgm:pt modelId="{40E3DCA5-A042-4FDE-B814-D42BCC82B409}" type="pres">
      <dgm:prSet presAssocID="{D998C7AC-710E-4003-AE3D-D1CB8E1E9F7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1716CC-80DC-4174-9C65-BAE97EA02553}" type="pres">
      <dgm:prSet presAssocID="{CD6C0028-B906-48D3-B67E-9A1C7955044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46446E-C869-45D1-A6DE-B3314E0D71F9}" type="presOf" srcId="{D998C7AC-710E-4003-AE3D-D1CB8E1E9F75}" destId="{40E3DCA5-A042-4FDE-B814-D42BCC82B409}" srcOrd="0" destOrd="0" presId="urn:microsoft.com/office/officeart/2005/8/layout/vList2"/>
    <dgm:cxn modelId="{321BF730-D6B0-4A7C-98FF-6638F913B083}" srcId="{D998C7AC-710E-4003-AE3D-D1CB8E1E9F75}" destId="{CD6C0028-B906-48D3-B67E-9A1C79550441}" srcOrd="0" destOrd="0" parTransId="{43F8EDF4-C6E3-48F1-AE89-AF9CB52BBB68}" sibTransId="{E5681581-29F2-4FC2-B689-616A7CD9014A}"/>
    <dgm:cxn modelId="{72A77745-98BE-4BAF-8A90-340A8CA5563C}" type="presOf" srcId="{CD6C0028-B906-48D3-B67E-9A1C79550441}" destId="{551716CC-80DC-4174-9C65-BAE97EA02553}" srcOrd="0" destOrd="0" presId="urn:microsoft.com/office/officeart/2005/8/layout/vList2"/>
    <dgm:cxn modelId="{23DC0D42-F69E-408A-BE77-874F624162FA}" type="presParOf" srcId="{40E3DCA5-A042-4FDE-B814-D42BCC82B409}" destId="{551716CC-80DC-4174-9C65-BAE97EA025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AE91F7-DF2F-4402-B65D-5A31DD4257E2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2BC8EF6-754F-40EC-8D0C-3708AD8C7F0D}">
      <dgm:prSet/>
      <dgm:spPr/>
      <dgm:t>
        <a:bodyPr/>
        <a:lstStyle/>
        <a:p>
          <a:pPr rtl="0"/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melebihi</a:t>
          </a:r>
          <a:r>
            <a:rPr lang="en-US" dirty="0" smtClean="0"/>
            <a:t> 10% </a:t>
          </a:r>
          <a:r>
            <a:rPr lang="en-US" dirty="0" err="1" smtClean="0"/>
            <a:t>daripada</a:t>
          </a:r>
          <a:r>
            <a:rPr lang="en-US" dirty="0" smtClean="0"/>
            <a:t> </a:t>
          </a:r>
          <a:r>
            <a:rPr lang="en-US" dirty="0" err="1" smtClean="0"/>
            <a:t>jumlah</a:t>
          </a:r>
          <a:r>
            <a:rPr lang="en-US" dirty="0" smtClean="0"/>
            <a:t> </a:t>
          </a:r>
          <a:r>
            <a:rPr lang="en-US" dirty="0" err="1" smtClean="0"/>
            <a:t>tenaga</a:t>
          </a:r>
          <a:r>
            <a:rPr lang="en-US" dirty="0" smtClean="0"/>
            <a:t> </a:t>
          </a:r>
          <a:r>
            <a:rPr lang="en-US" dirty="0" err="1" smtClean="0"/>
            <a:t>harian</a:t>
          </a:r>
          <a:r>
            <a:rPr lang="en-US" dirty="0" smtClean="0"/>
            <a:t>.</a:t>
          </a:r>
          <a:endParaRPr lang="en-US" dirty="0"/>
        </a:p>
      </dgm:t>
    </dgm:pt>
    <dgm:pt modelId="{A8B7827D-B129-4BC2-B4A8-E8DC8EBCE79C}" type="parTrans" cxnId="{E6D07AD4-6C01-4131-82DC-BD160D2C4A54}">
      <dgm:prSet/>
      <dgm:spPr/>
      <dgm:t>
        <a:bodyPr/>
        <a:lstStyle/>
        <a:p>
          <a:endParaRPr lang="en-US"/>
        </a:p>
      </dgm:t>
    </dgm:pt>
    <dgm:pt modelId="{04A2E883-2853-4D87-976A-AD1B3A662158}" type="sibTrans" cxnId="{E6D07AD4-6C01-4131-82DC-BD160D2C4A54}">
      <dgm:prSet/>
      <dgm:spPr>
        <a:solidFill>
          <a:srgbClr val="7030A0">
            <a:alpha val="90000"/>
          </a:srgbClr>
        </a:solidFill>
      </dgm:spPr>
      <dgm:t>
        <a:bodyPr/>
        <a:lstStyle/>
        <a:p>
          <a:endParaRPr lang="en-US"/>
        </a:p>
      </dgm:t>
    </dgm:pt>
    <dgm:pt modelId="{3ED6D6C0-A60E-48FC-B93A-969AFB4EEDE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pPr algn="l" rtl="0"/>
          <a:r>
            <a:rPr lang="en-US" dirty="0" err="1" smtClean="0"/>
            <a:t>Bagi</a:t>
          </a:r>
          <a:r>
            <a:rPr lang="en-US" dirty="0" smtClean="0"/>
            <a:t> </a:t>
          </a:r>
          <a:r>
            <a:rPr lang="en-US" dirty="0" err="1" smtClean="0"/>
            <a:t>orang</a:t>
          </a:r>
          <a:r>
            <a:rPr lang="en-US" dirty="0" smtClean="0"/>
            <a:t> </a:t>
          </a:r>
          <a:r>
            <a:rPr lang="en-US" dirty="0" err="1" smtClean="0"/>
            <a:t>dewasa</a:t>
          </a:r>
          <a:r>
            <a:rPr lang="en-US" dirty="0" smtClean="0"/>
            <a:t> </a:t>
          </a:r>
          <a:r>
            <a:rPr lang="en-US" dirty="0" err="1" smtClean="0"/>
            <a:t>adalah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melebihi</a:t>
          </a:r>
          <a:r>
            <a:rPr lang="en-US" dirty="0" smtClean="0"/>
            <a:t> 10 </a:t>
          </a:r>
          <a:r>
            <a:rPr lang="en-US" dirty="0" err="1" smtClean="0"/>
            <a:t>sudu</a:t>
          </a:r>
          <a:r>
            <a:rPr lang="en-US" dirty="0" smtClean="0"/>
            <a:t> </a:t>
          </a:r>
          <a:r>
            <a:rPr lang="en-US" dirty="0" err="1" smtClean="0"/>
            <a:t>teh</a:t>
          </a:r>
          <a:r>
            <a:rPr lang="en-US" dirty="0" smtClean="0"/>
            <a:t> </a:t>
          </a:r>
          <a:r>
            <a:rPr lang="en-US" dirty="0" err="1" smtClean="0"/>
            <a:t>sehari</a:t>
          </a:r>
          <a:r>
            <a:rPr lang="en-US" dirty="0" smtClean="0"/>
            <a:t> (50g</a:t>
          </a:r>
          <a:r>
            <a:rPr lang="en-US" dirty="0" smtClean="0"/>
            <a:t>) (</a:t>
          </a:r>
          <a:r>
            <a:rPr lang="en-US" dirty="0" err="1" smtClean="0"/>
            <a:t>termasuk</a:t>
          </a:r>
          <a:r>
            <a:rPr lang="en-US" dirty="0" smtClean="0"/>
            <a:t> </a:t>
          </a:r>
          <a:r>
            <a:rPr lang="en-US" dirty="0" err="1" smtClean="0"/>
            <a:t>gula</a:t>
          </a:r>
          <a:r>
            <a:rPr lang="en-US" dirty="0" smtClean="0"/>
            <a:t> </a:t>
          </a:r>
          <a:r>
            <a:rPr lang="en-US" dirty="0" err="1" smtClean="0"/>
            <a:t>semulajadi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tersembunyi</a:t>
          </a:r>
          <a:r>
            <a:rPr lang="en-US" dirty="0" smtClean="0"/>
            <a:t>). </a:t>
          </a:r>
          <a:endParaRPr lang="en-US" dirty="0"/>
        </a:p>
      </dgm:t>
    </dgm:pt>
    <dgm:pt modelId="{3E2D7E44-245F-4EF5-868E-7B89419E88A7}" type="parTrans" cxnId="{4C775167-D63E-46B1-8901-EDFCA899A721}">
      <dgm:prSet/>
      <dgm:spPr/>
      <dgm:t>
        <a:bodyPr/>
        <a:lstStyle/>
        <a:p>
          <a:endParaRPr lang="en-US"/>
        </a:p>
      </dgm:t>
    </dgm:pt>
    <dgm:pt modelId="{B1769FDE-A44B-428E-98DE-CF0525184BD0}" type="sibTrans" cxnId="{4C775167-D63E-46B1-8901-EDFCA899A721}">
      <dgm:prSet/>
      <dgm:spPr/>
      <dgm:t>
        <a:bodyPr/>
        <a:lstStyle/>
        <a:p>
          <a:endParaRPr lang="en-US"/>
        </a:p>
      </dgm:t>
    </dgm:pt>
    <dgm:pt modelId="{1E41BABA-44B6-4B06-B100-DDBC9A2B0078}" type="pres">
      <dgm:prSet presAssocID="{0AAE91F7-DF2F-4402-B65D-5A31DD4257E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6A2600-D244-495B-9609-576E26D49B48}" type="pres">
      <dgm:prSet presAssocID="{0AAE91F7-DF2F-4402-B65D-5A31DD4257E2}" presName="dummyMaxCanvas" presStyleCnt="0">
        <dgm:presLayoutVars/>
      </dgm:prSet>
      <dgm:spPr/>
    </dgm:pt>
    <dgm:pt modelId="{D87482EA-9939-4675-A9C0-CC7EF8C54049}" type="pres">
      <dgm:prSet presAssocID="{0AAE91F7-DF2F-4402-B65D-5A31DD4257E2}" presName="TwoNodes_1" presStyleLbl="node1" presStyleIdx="0" presStyleCnt="2" custLinFactNeighborY="-16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5A081D-F4F9-40ED-8688-9C51A37FC475}" type="pres">
      <dgm:prSet presAssocID="{0AAE91F7-DF2F-4402-B65D-5A31DD4257E2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3197D0-8DF7-49C0-B07A-34C68DAD3180}" type="pres">
      <dgm:prSet presAssocID="{0AAE91F7-DF2F-4402-B65D-5A31DD4257E2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C822D0-D1FA-4E10-8E01-5AA48BF8516F}" type="pres">
      <dgm:prSet presAssocID="{0AAE91F7-DF2F-4402-B65D-5A31DD4257E2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F8214A-D249-46AD-B3FB-DC8BD4352553}" type="pres">
      <dgm:prSet presAssocID="{0AAE91F7-DF2F-4402-B65D-5A31DD4257E2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C84626-35A8-48CC-8D30-5D40D9F36CC8}" type="presOf" srcId="{3ED6D6C0-A60E-48FC-B93A-969AFB4EEDE5}" destId="{085A081D-F4F9-40ED-8688-9C51A37FC475}" srcOrd="0" destOrd="0" presId="urn:microsoft.com/office/officeart/2005/8/layout/vProcess5"/>
    <dgm:cxn modelId="{13B9C8F5-481E-487C-B77A-36377D05ED44}" type="presOf" srcId="{3ED6D6C0-A60E-48FC-B93A-969AFB4EEDE5}" destId="{20F8214A-D249-46AD-B3FB-DC8BD4352553}" srcOrd="1" destOrd="0" presId="urn:microsoft.com/office/officeart/2005/8/layout/vProcess5"/>
    <dgm:cxn modelId="{E6D07AD4-6C01-4131-82DC-BD160D2C4A54}" srcId="{0AAE91F7-DF2F-4402-B65D-5A31DD4257E2}" destId="{42BC8EF6-754F-40EC-8D0C-3708AD8C7F0D}" srcOrd="0" destOrd="0" parTransId="{A8B7827D-B129-4BC2-B4A8-E8DC8EBCE79C}" sibTransId="{04A2E883-2853-4D87-976A-AD1B3A662158}"/>
    <dgm:cxn modelId="{6606819B-7005-48B9-BE66-DA83A6BC31B3}" type="presOf" srcId="{42BC8EF6-754F-40EC-8D0C-3708AD8C7F0D}" destId="{D87482EA-9939-4675-A9C0-CC7EF8C54049}" srcOrd="0" destOrd="0" presId="urn:microsoft.com/office/officeart/2005/8/layout/vProcess5"/>
    <dgm:cxn modelId="{B26D330A-C89A-4A1B-A8DA-EDD747C56E19}" type="presOf" srcId="{42BC8EF6-754F-40EC-8D0C-3708AD8C7F0D}" destId="{DCC822D0-D1FA-4E10-8E01-5AA48BF8516F}" srcOrd="1" destOrd="0" presId="urn:microsoft.com/office/officeart/2005/8/layout/vProcess5"/>
    <dgm:cxn modelId="{8BFC29C7-3C3E-4F53-8162-C5A8015E7284}" type="presOf" srcId="{04A2E883-2853-4D87-976A-AD1B3A662158}" destId="{153197D0-8DF7-49C0-B07A-34C68DAD3180}" srcOrd="0" destOrd="0" presId="urn:microsoft.com/office/officeart/2005/8/layout/vProcess5"/>
    <dgm:cxn modelId="{4C775167-D63E-46B1-8901-EDFCA899A721}" srcId="{0AAE91F7-DF2F-4402-B65D-5A31DD4257E2}" destId="{3ED6D6C0-A60E-48FC-B93A-969AFB4EEDE5}" srcOrd="1" destOrd="0" parTransId="{3E2D7E44-245F-4EF5-868E-7B89419E88A7}" sibTransId="{B1769FDE-A44B-428E-98DE-CF0525184BD0}"/>
    <dgm:cxn modelId="{706F89E9-C701-4975-B962-06F71306B4B8}" type="presOf" srcId="{0AAE91F7-DF2F-4402-B65D-5A31DD4257E2}" destId="{1E41BABA-44B6-4B06-B100-DDBC9A2B0078}" srcOrd="0" destOrd="0" presId="urn:microsoft.com/office/officeart/2005/8/layout/vProcess5"/>
    <dgm:cxn modelId="{ACBFFC56-DC1B-4D0C-BA28-F5717F0F736B}" type="presParOf" srcId="{1E41BABA-44B6-4B06-B100-DDBC9A2B0078}" destId="{596A2600-D244-495B-9609-576E26D49B48}" srcOrd="0" destOrd="0" presId="urn:microsoft.com/office/officeart/2005/8/layout/vProcess5"/>
    <dgm:cxn modelId="{4ECF6CD2-5690-472E-9CEB-B98C6847FF7F}" type="presParOf" srcId="{1E41BABA-44B6-4B06-B100-DDBC9A2B0078}" destId="{D87482EA-9939-4675-A9C0-CC7EF8C54049}" srcOrd="1" destOrd="0" presId="urn:microsoft.com/office/officeart/2005/8/layout/vProcess5"/>
    <dgm:cxn modelId="{035D33C9-B7ED-48C7-8267-AD26EB297C93}" type="presParOf" srcId="{1E41BABA-44B6-4B06-B100-DDBC9A2B0078}" destId="{085A081D-F4F9-40ED-8688-9C51A37FC475}" srcOrd="2" destOrd="0" presId="urn:microsoft.com/office/officeart/2005/8/layout/vProcess5"/>
    <dgm:cxn modelId="{D6968D9E-3A99-4F48-A4F7-05F9A23257BA}" type="presParOf" srcId="{1E41BABA-44B6-4B06-B100-DDBC9A2B0078}" destId="{153197D0-8DF7-49C0-B07A-34C68DAD3180}" srcOrd="3" destOrd="0" presId="urn:microsoft.com/office/officeart/2005/8/layout/vProcess5"/>
    <dgm:cxn modelId="{49AACFC4-A539-417C-9942-99EFB8A82800}" type="presParOf" srcId="{1E41BABA-44B6-4B06-B100-DDBC9A2B0078}" destId="{DCC822D0-D1FA-4E10-8E01-5AA48BF8516F}" srcOrd="4" destOrd="0" presId="urn:microsoft.com/office/officeart/2005/8/layout/vProcess5"/>
    <dgm:cxn modelId="{0B5D7F76-048A-4BA2-950C-6B076B6C1B5C}" type="presParOf" srcId="{1E41BABA-44B6-4B06-B100-DDBC9A2B0078}" destId="{20F8214A-D249-46AD-B3FB-DC8BD4352553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DFA558B-7A0C-43BC-BB81-2C394E503D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5E0412-5541-450E-AC48-A762C1702D6F}">
      <dgm:prSet/>
      <dgm:spPr/>
      <dgm:t>
        <a:bodyPr/>
        <a:lstStyle/>
        <a:p>
          <a:pPr rtl="0"/>
          <a:r>
            <a:rPr lang="en-US" b="1" dirty="0" smtClean="0"/>
            <a:t>SARANAN PENGAMBILAN </a:t>
          </a:r>
          <a:r>
            <a:rPr lang="en-US" b="1" dirty="0" smtClean="0"/>
            <a:t>GULA</a:t>
          </a:r>
          <a:endParaRPr lang="en-US" b="1" dirty="0"/>
        </a:p>
      </dgm:t>
    </dgm:pt>
    <dgm:pt modelId="{8C820844-DCD4-482B-8236-893F38F2B53F}" type="parTrans" cxnId="{DBAE3AFA-9455-472D-BBE7-2513E9AC6658}">
      <dgm:prSet/>
      <dgm:spPr/>
      <dgm:t>
        <a:bodyPr/>
        <a:lstStyle/>
        <a:p>
          <a:endParaRPr lang="en-US"/>
        </a:p>
      </dgm:t>
    </dgm:pt>
    <dgm:pt modelId="{A827B763-B07E-46AD-9ED1-414F7C5E0422}" type="sibTrans" cxnId="{DBAE3AFA-9455-472D-BBE7-2513E9AC6658}">
      <dgm:prSet/>
      <dgm:spPr/>
      <dgm:t>
        <a:bodyPr/>
        <a:lstStyle/>
        <a:p>
          <a:endParaRPr lang="en-US"/>
        </a:p>
      </dgm:t>
    </dgm:pt>
    <dgm:pt modelId="{3B7D3AD7-A908-4633-884A-808869C2DD56}" type="pres">
      <dgm:prSet presAssocID="{ADFA558B-7A0C-43BC-BB81-2C394E503D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E56C2F-22E6-47CA-9B95-88B05AED9C8D}" type="pres">
      <dgm:prSet presAssocID="{BE5E0412-5541-450E-AC48-A762C1702D6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58A979-B515-4AE2-917D-E37370D3DCAA}" type="presOf" srcId="{ADFA558B-7A0C-43BC-BB81-2C394E503D2B}" destId="{3B7D3AD7-A908-4633-884A-808869C2DD56}" srcOrd="0" destOrd="0" presId="urn:microsoft.com/office/officeart/2005/8/layout/vList2"/>
    <dgm:cxn modelId="{9B4140A3-191E-4793-94C3-A1AFFB880D88}" type="presOf" srcId="{BE5E0412-5541-450E-AC48-A762C1702D6F}" destId="{52E56C2F-22E6-47CA-9B95-88B05AED9C8D}" srcOrd="0" destOrd="0" presId="urn:microsoft.com/office/officeart/2005/8/layout/vList2"/>
    <dgm:cxn modelId="{DBAE3AFA-9455-472D-BBE7-2513E9AC6658}" srcId="{ADFA558B-7A0C-43BC-BB81-2C394E503D2B}" destId="{BE5E0412-5541-450E-AC48-A762C1702D6F}" srcOrd="0" destOrd="0" parTransId="{8C820844-DCD4-482B-8236-893F38F2B53F}" sibTransId="{A827B763-B07E-46AD-9ED1-414F7C5E0422}"/>
    <dgm:cxn modelId="{4901185D-7D58-4232-82F6-77B6BD240EEE}" type="presParOf" srcId="{3B7D3AD7-A908-4633-884A-808869C2DD56}" destId="{52E56C2F-22E6-47CA-9B95-88B05AED9C8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ECF0CF7-3882-4056-9BFA-B405BA0D7AD5}" type="doc">
      <dgm:prSet loTypeId="urn:microsoft.com/office/officeart/2005/8/layout/hList7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7B78E66-70BD-4ADF-83D4-059F9B2B45BE}">
      <dgm:prSet/>
      <dgm:spPr/>
      <dgm:t>
        <a:bodyPr/>
        <a:lstStyle/>
        <a:p>
          <a:pPr rtl="0"/>
          <a:r>
            <a:rPr lang="en-US" dirty="0" err="1" smtClean="0"/>
            <a:t>Meningkatkan</a:t>
          </a:r>
          <a:r>
            <a:rPr lang="en-US" dirty="0" smtClean="0"/>
            <a:t> </a:t>
          </a:r>
          <a:r>
            <a:rPr lang="en-US" dirty="0" err="1" smtClean="0"/>
            <a:t>berat</a:t>
          </a:r>
          <a:r>
            <a:rPr lang="en-US" dirty="0" smtClean="0"/>
            <a:t> </a:t>
          </a:r>
          <a:r>
            <a:rPr lang="en-US" dirty="0" err="1" smtClean="0"/>
            <a:t>badan</a:t>
          </a:r>
          <a:r>
            <a:rPr lang="en-US" dirty="0" smtClean="0"/>
            <a:t> (</a:t>
          </a:r>
          <a:r>
            <a:rPr lang="en-US" dirty="0" err="1" smtClean="0"/>
            <a:t>obesiti</a:t>
          </a:r>
          <a:r>
            <a:rPr lang="en-US" dirty="0" smtClean="0"/>
            <a:t>)</a:t>
          </a:r>
          <a:endParaRPr lang="en-US" dirty="0"/>
        </a:p>
      </dgm:t>
    </dgm:pt>
    <dgm:pt modelId="{11DE174F-3FFE-4418-A266-23CEC547116A}" type="parTrans" cxnId="{04453190-1484-4F73-BC71-730D6B44C60D}">
      <dgm:prSet/>
      <dgm:spPr/>
      <dgm:t>
        <a:bodyPr/>
        <a:lstStyle/>
        <a:p>
          <a:endParaRPr lang="en-US"/>
        </a:p>
      </dgm:t>
    </dgm:pt>
    <dgm:pt modelId="{1DD7AC45-74AC-48F5-963A-81D18CBDB812}" type="sibTrans" cxnId="{04453190-1484-4F73-BC71-730D6B44C60D}">
      <dgm:prSet/>
      <dgm:spPr/>
      <dgm:t>
        <a:bodyPr/>
        <a:lstStyle/>
        <a:p>
          <a:endParaRPr lang="en-US"/>
        </a:p>
      </dgm:t>
    </dgm:pt>
    <dgm:pt modelId="{EAFCDB47-451E-4FC5-BCC7-AC4C068B5D51}">
      <dgm:prSet/>
      <dgm:spPr/>
      <dgm:t>
        <a:bodyPr/>
        <a:lstStyle/>
        <a:p>
          <a:pPr rtl="0"/>
          <a:r>
            <a:rPr lang="en-US" dirty="0" err="1" smtClean="0"/>
            <a:t>Risiko</a:t>
          </a:r>
          <a:r>
            <a:rPr lang="en-US" dirty="0" smtClean="0"/>
            <a:t> </a:t>
          </a:r>
          <a:r>
            <a:rPr lang="en-US" dirty="0" err="1" smtClean="0"/>
            <a:t>penyakit</a:t>
          </a:r>
          <a:r>
            <a:rPr lang="en-US" dirty="0" smtClean="0"/>
            <a:t> </a:t>
          </a:r>
          <a:r>
            <a:rPr lang="en-US" dirty="0" err="1" smtClean="0"/>
            <a:t>kencing</a:t>
          </a:r>
          <a:r>
            <a:rPr lang="en-US" dirty="0" smtClean="0"/>
            <a:t> </a:t>
          </a:r>
          <a:r>
            <a:rPr lang="en-US" dirty="0" err="1" smtClean="0"/>
            <a:t>manis</a:t>
          </a:r>
          <a:endParaRPr lang="en-US" dirty="0"/>
        </a:p>
      </dgm:t>
    </dgm:pt>
    <dgm:pt modelId="{72D68501-DE61-4A1F-84D1-6663E7FCE699}" type="parTrans" cxnId="{1523D3F4-D831-4798-AA75-2205DAA1F8AA}">
      <dgm:prSet/>
      <dgm:spPr/>
      <dgm:t>
        <a:bodyPr/>
        <a:lstStyle/>
        <a:p>
          <a:endParaRPr lang="en-US"/>
        </a:p>
      </dgm:t>
    </dgm:pt>
    <dgm:pt modelId="{BC543FD0-8756-4F6C-8D14-25A207B104AC}" type="sibTrans" cxnId="{1523D3F4-D831-4798-AA75-2205DAA1F8AA}">
      <dgm:prSet/>
      <dgm:spPr/>
      <dgm:t>
        <a:bodyPr/>
        <a:lstStyle/>
        <a:p>
          <a:endParaRPr lang="en-US"/>
        </a:p>
      </dgm:t>
    </dgm:pt>
    <dgm:pt modelId="{CA4BDCB2-B5CD-4E5B-990C-2934B6E146E4}">
      <dgm:prSet/>
      <dgm:spPr/>
      <dgm:t>
        <a:bodyPr/>
        <a:lstStyle/>
        <a:p>
          <a:pPr rtl="0"/>
          <a:r>
            <a:rPr lang="en-US" dirty="0" err="1" smtClean="0"/>
            <a:t>Pembentukan</a:t>
          </a:r>
          <a:r>
            <a:rPr lang="en-US" dirty="0" smtClean="0"/>
            <a:t> </a:t>
          </a:r>
          <a:r>
            <a:rPr lang="en-US" dirty="0" err="1" smtClean="0"/>
            <a:t>karies</a:t>
          </a:r>
          <a:r>
            <a:rPr lang="en-US" dirty="0" smtClean="0"/>
            <a:t> </a:t>
          </a:r>
          <a:r>
            <a:rPr lang="en-US" dirty="0" err="1" smtClean="0"/>
            <a:t>gigi</a:t>
          </a:r>
          <a:r>
            <a:rPr lang="en-US" dirty="0" smtClean="0"/>
            <a:t> </a:t>
          </a:r>
          <a:endParaRPr lang="en-US" dirty="0"/>
        </a:p>
      </dgm:t>
    </dgm:pt>
    <dgm:pt modelId="{C3B823EB-776C-4BDB-B500-0DB848A0D691}" type="parTrans" cxnId="{21A4CA17-25F6-4698-8338-67AC602EB2A1}">
      <dgm:prSet/>
      <dgm:spPr/>
      <dgm:t>
        <a:bodyPr/>
        <a:lstStyle/>
        <a:p>
          <a:endParaRPr lang="en-US"/>
        </a:p>
      </dgm:t>
    </dgm:pt>
    <dgm:pt modelId="{8122747D-292A-4B30-B4EA-3CDA99590B85}" type="sibTrans" cxnId="{21A4CA17-25F6-4698-8338-67AC602EB2A1}">
      <dgm:prSet/>
      <dgm:spPr/>
      <dgm:t>
        <a:bodyPr/>
        <a:lstStyle/>
        <a:p>
          <a:endParaRPr lang="en-US"/>
        </a:p>
      </dgm:t>
    </dgm:pt>
    <dgm:pt modelId="{1313CFD0-53E9-4540-87AD-DC3EEDFE6EF5}" type="pres">
      <dgm:prSet presAssocID="{FECF0CF7-3882-4056-9BFA-B405BA0D7AD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8122F13-A5FA-40BD-96B7-C91840004622}" type="pres">
      <dgm:prSet presAssocID="{FECF0CF7-3882-4056-9BFA-B405BA0D7AD5}" presName="fgShape" presStyleLbl="fgShp" presStyleIdx="0" presStyleCnt="1"/>
      <dgm:spPr/>
    </dgm:pt>
    <dgm:pt modelId="{F589E58B-D79A-4DAA-A440-50F3BFF4A079}" type="pres">
      <dgm:prSet presAssocID="{FECF0CF7-3882-4056-9BFA-B405BA0D7AD5}" presName="linComp" presStyleCnt="0"/>
      <dgm:spPr/>
    </dgm:pt>
    <dgm:pt modelId="{0A49D082-1DC9-4CBE-9227-4B6D8911A520}" type="pres">
      <dgm:prSet presAssocID="{E7B78E66-70BD-4ADF-83D4-059F9B2B45BE}" presName="compNode" presStyleCnt="0"/>
      <dgm:spPr/>
    </dgm:pt>
    <dgm:pt modelId="{567E335C-ADB0-4CD4-B6C4-E7532EC2CB83}" type="pres">
      <dgm:prSet presAssocID="{E7B78E66-70BD-4ADF-83D4-059F9B2B45BE}" presName="bkgdShape" presStyleLbl="node1" presStyleIdx="0" presStyleCnt="3"/>
      <dgm:spPr/>
      <dgm:t>
        <a:bodyPr/>
        <a:lstStyle/>
        <a:p>
          <a:endParaRPr lang="en-US"/>
        </a:p>
      </dgm:t>
    </dgm:pt>
    <dgm:pt modelId="{991055D1-BC26-497D-A9BD-798C852A12FC}" type="pres">
      <dgm:prSet presAssocID="{E7B78E66-70BD-4ADF-83D4-059F9B2B45BE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A88EEC-3B84-4860-9926-C9AD856A5933}" type="pres">
      <dgm:prSet presAssocID="{E7B78E66-70BD-4ADF-83D4-059F9B2B45BE}" presName="invisiNode" presStyleLbl="node1" presStyleIdx="0" presStyleCnt="3"/>
      <dgm:spPr/>
    </dgm:pt>
    <dgm:pt modelId="{4E015BA2-E9E7-42D2-B019-9B13F40A535E}" type="pres">
      <dgm:prSet presAssocID="{E7B78E66-70BD-4ADF-83D4-059F9B2B45BE}" presName="imagNode" presStyleLbl="fgImgPlace1" presStyleIdx="0" presStyleCnt="3" custScaleX="129713" custScaleY="131676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chemeClr val="accent6">
              <a:lumMod val="50000"/>
            </a:schemeClr>
          </a:solidFill>
        </a:ln>
      </dgm:spPr>
    </dgm:pt>
    <dgm:pt modelId="{3DCEA7D7-3AC4-44B7-812D-76D3D74846AA}" type="pres">
      <dgm:prSet presAssocID="{1DD7AC45-74AC-48F5-963A-81D18CBDB812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95DDE55-93B2-42C2-808C-EDC4DF13106E}" type="pres">
      <dgm:prSet presAssocID="{EAFCDB47-451E-4FC5-BCC7-AC4C068B5D51}" presName="compNode" presStyleCnt="0"/>
      <dgm:spPr/>
    </dgm:pt>
    <dgm:pt modelId="{59D0F713-A288-4F2A-A642-B491034340AD}" type="pres">
      <dgm:prSet presAssocID="{EAFCDB47-451E-4FC5-BCC7-AC4C068B5D51}" presName="bkgdShape" presStyleLbl="node1" presStyleIdx="1" presStyleCnt="3"/>
      <dgm:spPr/>
      <dgm:t>
        <a:bodyPr/>
        <a:lstStyle/>
        <a:p>
          <a:endParaRPr lang="en-US"/>
        </a:p>
      </dgm:t>
    </dgm:pt>
    <dgm:pt modelId="{1E43DCF9-C9F0-41A0-A6E8-42321C074C93}" type="pres">
      <dgm:prSet presAssocID="{EAFCDB47-451E-4FC5-BCC7-AC4C068B5D51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18B8C6-6840-4B66-950F-69B5F938AF30}" type="pres">
      <dgm:prSet presAssocID="{EAFCDB47-451E-4FC5-BCC7-AC4C068B5D51}" presName="invisiNode" presStyleLbl="node1" presStyleIdx="1" presStyleCnt="3"/>
      <dgm:spPr/>
    </dgm:pt>
    <dgm:pt modelId="{EB61B851-066C-488B-B0DE-41FB582E2AE3}" type="pres">
      <dgm:prSet presAssocID="{EAFCDB47-451E-4FC5-BCC7-AC4C068B5D51}" presName="imagNode" presStyleLbl="fgImgPlace1" presStyleIdx="1" presStyleCnt="3" custScaleX="144544" custScaleY="140437"/>
      <dgm:spPr>
        <a:blipFill rotWithShape="0">
          <a:blip xmlns:r="http://schemas.openxmlformats.org/officeDocument/2006/relationships" r:embed="rId2"/>
          <a:stretch>
            <a:fillRect/>
          </a:stretch>
        </a:blipFill>
        <a:ln>
          <a:solidFill>
            <a:schemeClr val="accent2">
              <a:lumMod val="75000"/>
            </a:schemeClr>
          </a:solidFill>
        </a:ln>
      </dgm:spPr>
    </dgm:pt>
    <dgm:pt modelId="{90219490-B6AE-410B-96D2-25935E6F991F}" type="pres">
      <dgm:prSet presAssocID="{BC543FD0-8756-4F6C-8D14-25A207B104AC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9B8765C-92C2-4C22-9979-D0B64D0EA6EF}" type="pres">
      <dgm:prSet presAssocID="{CA4BDCB2-B5CD-4E5B-990C-2934B6E146E4}" presName="compNode" presStyleCnt="0"/>
      <dgm:spPr/>
    </dgm:pt>
    <dgm:pt modelId="{49E13E8D-8162-46CE-908D-FB383A7B332B}" type="pres">
      <dgm:prSet presAssocID="{CA4BDCB2-B5CD-4E5B-990C-2934B6E146E4}" presName="bkgdShape" presStyleLbl="node1" presStyleIdx="2" presStyleCnt="3"/>
      <dgm:spPr/>
      <dgm:t>
        <a:bodyPr/>
        <a:lstStyle/>
        <a:p>
          <a:endParaRPr lang="en-US"/>
        </a:p>
      </dgm:t>
    </dgm:pt>
    <dgm:pt modelId="{AEFCC2CD-7578-46F4-98EE-CEA39F2C12A7}" type="pres">
      <dgm:prSet presAssocID="{CA4BDCB2-B5CD-4E5B-990C-2934B6E146E4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31F35A-224D-4E54-915F-12F60A223696}" type="pres">
      <dgm:prSet presAssocID="{CA4BDCB2-B5CD-4E5B-990C-2934B6E146E4}" presName="invisiNode" presStyleLbl="node1" presStyleIdx="2" presStyleCnt="3"/>
      <dgm:spPr/>
    </dgm:pt>
    <dgm:pt modelId="{B7FC1FF9-198D-49F3-8444-693C438FFE47}" type="pres">
      <dgm:prSet presAssocID="{CA4BDCB2-B5CD-4E5B-990C-2934B6E146E4}" presName="imagNode" presStyleLbl="fgImgPlace1" presStyleIdx="2" presStyleCnt="3" custScaleX="133093" custScaleY="131676"/>
      <dgm:spPr>
        <a:blipFill rotWithShape="0">
          <a:blip xmlns:r="http://schemas.openxmlformats.org/officeDocument/2006/relationships" r:embed="rId3"/>
          <a:stretch>
            <a:fillRect/>
          </a:stretch>
        </a:blipFill>
        <a:ln>
          <a:solidFill>
            <a:schemeClr val="accent2"/>
          </a:solidFill>
        </a:ln>
      </dgm:spPr>
    </dgm:pt>
  </dgm:ptLst>
  <dgm:cxnLst>
    <dgm:cxn modelId="{3CD1EFE3-BCAE-4E9D-A70B-1FCCF0E4D859}" type="presOf" srcId="{BC543FD0-8756-4F6C-8D14-25A207B104AC}" destId="{90219490-B6AE-410B-96D2-25935E6F991F}" srcOrd="0" destOrd="0" presId="urn:microsoft.com/office/officeart/2005/8/layout/hList7"/>
    <dgm:cxn modelId="{554F2492-893F-4AFD-A232-637635FB6CA0}" type="presOf" srcId="{E7B78E66-70BD-4ADF-83D4-059F9B2B45BE}" destId="{991055D1-BC26-497D-A9BD-798C852A12FC}" srcOrd="1" destOrd="0" presId="urn:microsoft.com/office/officeart/2005/8/layout/hList7"/>
    <dgm:cxn modelId="{04453190-1484-4F73-BC71-730D6B44C60D}" srcId="{FECF0CF7-3882-4056-9BFA-B405BA0D7AD5}" destId="{E7B78E66-70BD-4ADF-83D4-059F9B2B45BE}" srcOrd="0" destOrd="0" parTransId="{11DE174F-3FFE-4418-A266-23CEC547116A}" sibTransId="{1DD7AC45-74AC-48F5-963A-81D18CBDB812}"/>
    <dgm:cxn modelId="{471209BA-0F69-4A9C-801F-A95D455BF64E}" type="presOf" srcId="{CA4BDCB2-B5CD-4E5B-990C-2934B6E146E4}" destId="{49E13E8D-8162-46CE-908D-FB383A7B332B}" srcOrd="0" destOrd="0" presId="urn:microsoft.com/office/officeart/2005/8/layout/hList7"/>
    <dgm:cxn modelId="{D5000220-89B9-4750-A4DE-3D5664110E44}" type="presOf" srcId="{EAFCDB47-451E-4FC5-BCC7-AC4C068B5D51}" destId="{59D0F713-A288-4F2A-A642-B491034340AD}" srcOrd="0" destOrd="0" presId="urn:microsoft.com/office/officeart/2005/8/layout/hList7"/>
    <dgm:cxn modelId="{AF2629DF-FD4C-4EA7-8CD8-B7C473DD478A}" type="presOf" srcId="{E7B78E66-70BD-4ADF-83D4-059F9B2B45BE}" destId="{567E335C-ADB0-4CD4-B6C4-E7532EC2CB83}" srcOrd="0" destOrd="0" presId="urn:microsoft.com/office/officeart/2005/8/layout/hList7"/>
    <dgm:cxn modelId="{21A4CA17-25F6-4698-8338-67AC602EB2A1}" srcId="{FECF0CF7-3882-4056-9BFA-B405BA0D7AD5}" destId="{CA4BDCB2-B5CD-4E5B-990C-2934B6E146E4}" srcOrd="2" destOrd="0" parTransId="{C3B823EB-776C-4BDB-B500-0DB848A0D691}" sibTransId="{8122747D-292A-4B30-B4EA-3CDA99590B85}"/>
    <dgm:cxn modelId="{06C9756D-1A90-46D6-B32D-9C671709D7E2}" type="presOf" srcId="{FECF0CF7-3882-4056-9BFA-B405BA0D7AD5}" destId="{1313CFD0-53E9-4540-87AD-DC3EEDFE6EF5}" srcOrd="0" destOrd="0" presId="urn:microsoft.com/office/officeart/2005/8/layout/hList7"/>
    <dgm:cxn modelId="{6AA999F3-B73C-4CE2-A3AC-869C7C45A33F}" type="presOf" srcId="{EAFCDB47-451E-4FC5-BCC7-AC4C068B5D51}" destId="{1E43DCF9-C9F0-41A0-A6E8-42321C074C93}" srcOrd="1" destOrd="0" presId="urn:microsoft.com/office/officeart/2005/8/layout/hList7"/>
    <dgm:cxn modelId="{513388BF-653A-47DD-A3D8-416D745399C7}" type="presOf" srcId="{1DD7AC45-74AC-48F5-963A-81D18CBDB812}" destId="{3DCEA7D7-3AC4-44B7-812D-76D3D74846AA}" srcOrd="0" destOrd="0" presId="urn:microsoft.com/office/officeart/2005/8/layout/hList7"/>
    <dgm:cxn modelId="{E900750F-1AEC-4C72-B32A-8AFB80384DEF}" type="presOf" srcId="{CA4BDCB2-B5CD-4E5B-990C-2934B6E146E4}" destId="{AEFCC2CD-7578-46F4-98EE-CEA39F2C12A7}" srcOrd="1" destOrd="0" presId="urn:microsoft.com/office/officeart/2005/8/layout/hList7"/>
    <dgm:cxn modelId="{1523D3F4-D831-4798-AA75-2205DAA1F8AA}" srcId="{FECF0CF7-3882-4056-9BFA-B405BA0D7AD5}" destId="{EAFCDB47-451E-4FC5-BCC7-AC4C068B5D51}" srcOrd="1" destOrd="0" parTransId="{72D68501-DE61-4A1F-84D1-6663E7FCE699}" sibTransId="{BC543FD0-8756-4F6C-8D14-25A207B104AC}"/>
    <dgm:cxn modelId="{171346AD-A811-421E-9A61-83EA9E417E38}" type="presParOf" srcId="{1313CFD0-53E9-4540-87AD-DC3EEDFE6EF5}" destId="{F8122F13-A5FA-40BD-96B7-C91840004622}" srcOrd="0" destOrd="0" presId="urn:microsoft.com/office/officeart/2005/8/layout/hList7"/>
    <dgm:cxn modelId="{DD70CE60-4D18-4E7B-9554-AA9CC18A9D9D}" type="presParOf" srcId="{1313CFD0-53E9-4540-87AD-DC3EEDFE6EF5}" destId="{F589E58B-D79A-4DAA-A440-50F3BFF4A079}" srcOrd="1" destOrd="0" presId="urn:microsoft.com/office/officeart/2005/8/layout/hList7"/>
    <dgm:cxn modelId="{6CF61875-4A8B-430E-88A3-B8CCD7975917}" type="presParOf" srcId="{F589E58B-D79A-4DAA-A440-50F3BFF4A079}" destId="{0A49D082-1DC9-4CBE-9227-4B6D8911A520}" srcOrd="0" destOrd="0" presId="urn:microsoft.com/office/officeart/2005/8/layout/hList7"/>
    <dgm:cxn modelId="{864EF54B-5560-4C11-A75D-0C5499CD600B}" type="presParOf" srcId="{0A49D082-1DC9-4CBE-9227-4B6D8911A520}" destId="{567E335C-ADB0-4CD4-B6C4-E7532EC2CB83}" srcOrd="0" destOrd="0" presId="urn:microsoft.com/office/officeart/2005/8/layout/hList7"/>
    <dgm:cxn modelId="{01C26EB9-905F-4FD0-91E6-8D205FD5231A}" type="presParOf" srcId="{0A49D082-1DC9-4CBE-9227-4B6D8911A520}" destId="{991055D1-BC26-497D-A9BD-798C852A12FC}" srcOrd="1" destOrd="0" presId="urn:microsoft.com/office/officeart/2005/8/layout/hList7"/>
    <dgm:cxn modelId="{2CB97C9B-6CEA-4FFD-B308-23DAE9358C6B}" type="presParOf" srcId="{0A49D082-1DC9-4CBE-9227-4B6D8911A520}" destId="{F6A88EEC-3B84-4860-9926-C9AD856A5933}" srcOrd="2" destOrd="0" presId="urn:microsoft.com/office/officeart/2005/8/layout/hList7"/>
    <dgm:cxn modelId="{09162DF4-0502-487C-A864-91C4F7BEB9E8}" type="presParOf" srcId="{0A49D082-1DC9-4CBE-9227-4B6D8911A520}" destId="{4E015BA2-E9E7-42D2-B019-9B13F40A535E}" srcOrd="3" destOrd="0" presId="urn:microsoft.com/office/officeart/2005/8/layout/hList7"/>
    <dgm:cxn modelId="{97EEE375-5069-40BC-B261-06987AFAB584}" type="presParOf" srcId="{F589E58B-D79A-4DAA-A440-50F3BFF4A079}" destId="{3DCEA7D7-3AC4-44B7-812D-76D3D74846AA}" srcOrd="1" destOrd="0" presId="urn:microsoft.com/office/officeart/2005/8/layout/hList7"/>
    <dgm:cxn modelId="{34C92C54-A1DE-4BB1-B786-87BCB147D3B2}" type="presParOf" srcId="{F589E58B-D79A-4DAA-A440-50F3BFF4A079}" destId="{095DDE55-93B2-42C2-808C-EDC4DF13106E}" srcOrd="2" destOrd="0" presId="urn:microsoft.com/office/officeart/2005/8/layout/hList7"/>
    <dgm:cxn modelId="{43431491-237F-4A0A-B543-D264A20C64D0}" type="presParOf" srcId="{095DDE55-93B2-42C2-808C-EDC4DF13106E}" destId="{59D0F713-A288-4F2A-A642-B491034340AD}" srcOrd="0" destOrd="0" presId="urn:microsoft.com/office/officeart/2005/8/layout/hList7"/>
    <dgm:cxn modelId="{B1FA624C-F3E3-430B-B85A-8B0EA11FB397}" type="presParOf" srcId="{095DDE55-93B2-42C2-808C-EDC4DF13106E}" destId="{1E43DCF9-C9F0-41A0-A6E8-42321C074C93}" srcOrd="1" destOrd="0" presId="urn:microsoft.com/office/officeart/2005/8/layout/hList7"/>
    <dgm:cxn modelId="{9EBCCDAA-F782-4F16-A6BF-E0F1C0B462FA}" type="presParOf" srcId="{095DDE55-93B2-42C2-808C-EDC4DF13106E}" destId="{1F18B8C6-6840-4B66-950F-69B5F938AF30}" srcOrd="2" destOrd="0" presId="urn:microsoft.com/office/officeart/2005/8/layout/hList7"/>
    <dgm:cxn modelId="{63F7AFD6-7164-45E1-8D43-B03597C350D4}" type="presParOf" srcId="{095DDE55-93B2-42C2-808C-EDC4DF13106E}" destId="{EB61B851-066C-488B-B0DE-41FB582E2AE3}" srcOrd="3" destOrd="0" presId="urn:microsoft.com/office/officeart/2005/8/layout/hList7"/>
    <dgm:cxn modelId="{52C42B8F-D518-4BE2-9DA7-C429B4A425C4}" type="presParOf" srcId="{F589E58B-D79A-4DAA-A440-50F3BFF4A079}" destId="{90219490-B6AE-410B-96D2-25935E6F991F}" srcOrd="3" destOrd="0" presId="urn:microsoft.com/office/officeart/2005/8/layout/hList7"/>
    <dgm:cxn modelId="{9D042131-06E8-47C9-8A10-87F64337088D}" type="presParOf" srcId="{F589E58B-D79A-4DAA-A440-50F3BFF4A079}" destId="{69B8765C-92C2-4C22-9979-D0B64D0EA6EF}" srcOrd="4" destOrd="0" presId="urn:microsoft.com/office/officeart/2005/8/layout/hList7"/>
    <dgm:cxn modelId="{6118B62C-8B5D-4A19-A956-5B8C352B4D20}" type="presParOf" srcId="{69B8765C-92C2-4C22-9979-D0B64D0EA6EF}" destId="{49E13E8D-8162-46CE-908D-FB383A7B332B}" srcOrd="0" destOrd="0" presId="urn:microsoft.com/office/officeart/2005/8/layout/hList7"/>
    <dgm:cxn modelId="{A09982C7-4FF9-4CCA-8FCE-FCB66F7A6143}" type="presParOf" srcId="{69B8765C-92C2-4C22-9979-D0B64D0EA6EF}" destId="{AEFCC2CD-7578-46F4-98EE-CEA39F2C12A7}" srcOrd="1" destOrd="0" presId="urn:microsoft.com/office/officeart/2005/8/layout/hList7"/>
    <dgm:cxn modelId="{06C0D1BE-C248-40B5-A78F-9A7B3023A224}" type="presParOf" srcId="{69B8765C-92C2-4C22-9979-D0B64D0EA6EF}" destId="{AB31F35A-224D-4E54-915F-12F60A223696}" srcOrd="2" destOrd="0" presId="urn:microsoft.com/office/officeart/2005/8/layout/hList7"/>
    <dgm:cxn modelId="{065C62C0-A2AC-49D2-90B3-B8CFCAAA07AC}" type="presParOf" srcId="{69B8765C-92C2-4C22-9979-D0B64D0EA6EF}" destId="{B7FC1FF9-198D-49F3-8444-693C438FFE4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1C8065C-4948-4932-BD94-E881F3C7BA1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CA90EF2-F89B-4BFD-AFF7-4713ECD64121}">
      <dgm:prSet/>
      <dgm:spPr/>
      <dgm:t>
        <a:bodyPr/>
        <a:lstStyle/>
        <a:p>
          <a:pPr rtl="0"/>
          <a:r>
            <a:rPr lang="en-US" b="1" dirty="0" smtClean="0"/>
            <a:t>KESAN PENGAMBILAN GULA SECARA BERLEBIHAN</a:t>
          </a:r>
          <a:endParaRPr lang="en-US" b="1" dirty="0"/>
        </a:p>
      </dgm:t>
    </dgm:pt>
    <dgm:pt modelId="{0D17B0F3-7A02-401C-88A3-74600280C36E}" type="parTrans" cxnId="{C05288CA-EE52-4D60-90F3-42A778D0311B}">
      <dgm:prSet/>
      <dgm:spPr/>
      <dgm:t>
        <a:bodyPr/>
        <a:lstStyle/>
        <a:p>
          <a:endParaRPr lang="en-US"/>
        </a:p>
      </dgm:t>
    </dgm:pt>
    <dgm:pt modelId="{62BED223-96BE-4059-8905-5537D308F44A}" type="sibTrans" cxnId="{C05288CA-EE52-4D60-90F3-42A778D0311B}">
      <dgm:prSet/>
      <dgm:spPr/>
      <dgm:t>
        <a:bodyPr/>
        <a:lstStyle/>
        <a:p>
          <a:endParaRPr lang="en-US"/>
        </a:p>
      </dgm:t>
    </dgm:pt>
    <dgm:pt modelId="{DEBC66B6-E97B-4958-8F23-43C88705A4B6}" type="pres">
      <dgm:prSet presAssocID="{91C8065C-4948-4932-BD94-E881F3C7BA1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CB7003-1C7C-496A-A541-BC45A30D5ECD}" type="pres">
      <dgm:prSet presAssocID="{CCA90EF2-F89B-4BFD-AFF7-4713ECD64121}" presName="circle1" presStyleLbl="node1" presStyleIdx="0" presStyleCnt="1"/>
      <dgm:spPr/>
    </dgm:pt>
    <dgm:pt modelId="{BBB84ED1-DB53-4B6C-9356-EF3458D99A0E}" type="pres">
      <dgm:prSet presAssocID="{CCA90EF2-F89B-4BFD-AFF7-4713ECD64121}" presName="space" presStyleCnt="0"/>
      <dgm:spPr/>
    </dgm:pt>
    <dgm:pt modelId="{29C3BB60-3CC5-4A92-A8C9-25A5685B14A8}" type="pres">
      <dgm:prSet presAssocID="{CCA90EF2-F89B-4BFD-AFF7-4713ECD64121}" presName="rect1" presStyleLbl="alignAcc1" presStyleIdx="0" presStyleCnt="1"/>
      <dgm:spPr/>
      <dgm:t>
        <a:bodyPr/>
        <a:lstStyle/>
        <a:p>
          <a:endParaRPr lang="en-US"/>
        </a:p>
      </dgm:t>
    </dgm:pt>
    <dgm:pt modelId="{E359C149-C1D5-40D3-A7A5-C4B82E4F6C1E}" type="pres">
      <dgm:prSet presAssocID="{CCA90EF2-F89B-4BFD-AFF7-4713ECD64121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289F79-1203-46EF-B22F-8418830414A6}" type="presOf" srcId="{CCA90EF2-F89B-4BFD-AFF7-4713ECD64121}" destId="{E359C149-C1D5-40D3-A7A5-C4B82E4F6C1E}" srcOrd="1" destOrd="0" presId="urn:microsoft.com/office/officeart/2005/8/layout/target3"/>
    <dgm:cxn modelId="{C05288CA-EE52-4D60-90F3-42A778D0311B}" srcId="{91C8065C-4948-4932-BD94-E881F3C7BA10}" destId="{CCA90EF2-F89B-4BFD-AFF7-4713ECD64121}" srcOrd="0" destOrd="0" parTransId="{0D17B0F3-7A02-401C-88A3-74600280C36E}" sibTransId="{62BED223-96BE-4059-8905-5537D308F44A}"/>
    <dgm:cxn modelId="{8FD78A8B-384D-456D-B55D-A7CF088F3D46}" type="presOf" srcId="{CCA90EF2-F89B-4BFD-AFF7-4713ECD64121}" destId="{29C3BB60-3CC5-4A92-A8C9-25A5685B14A8}" srcOrd="0" destOrd="0" presId="urn:microsoft.com/office/officeart/2005/8/layout/target3"/>
    <dgm:cxn modelId="{EF2321E6-26B9-49E0-A4AA-22737BC40BAE}" type="presOf" srcId="{91C8065C-4948-4932-BD94-E881F3C7BA10}" destId="{DEBC66B6-E97B-4958-8F23-43C88705A4B6}" srcOrd="0" destOrd="0" presId="urn:microsoft.com/office/officeart/2005/8/layout/target3"/>
    <dgm:cxn modelId="{A03082EF-C834-48F2-813F-5EFFADCECB3D}" type="presParOf" srcId="{DEBC66B6-E97B-4958-8F23-43C88705A4B6}" destId="{15CB7003-1C7C-496A-A541-BC45A30D5ECD}" srcOrd="0" destOrd="0" presId="urn:microsoft.com/office/officeart/2005/8/layout/target3"/>
    <dgm:cxn modelId="{A1C88802-0DBD-4480-B726-682D019BA157}" type="presParOf" srcId="{DEBC66B6-E97B-4958-8F23-43C88705A4B6}" destId="{BBB84ED1-DB53-4B6C-9356-EF3458D99A0E}" srcOrd="1" destOrd="0" presId="urn:microsoft.com/office/officeart/2005/8/layout/target3"/>
    <dgm:cxn modelId="{0F87A5C4-04CB-47C1-9946-4581F371F457}" type="presParOf" srcId="{DEBC66B6-E97B-4958-8F23-43C88705A4B6}" destId="{29C3BB60-3CC5-4A92-A8C9-25A5685B14A8}" srcOrd="2" destOrd="0" presId="urn:microsoft.com/office/officeart/2005/8/layout/target3"/>
    <dgm:cxn modelId="{1FD7C28A-0023-406E-A06C-6EAFDE5F89C6}" type="presParOf" srcId="{DEBC66B6-E97B-4958-8F23-43C88705A4B6}" destId="{E359C149-C1D5-40D3-A7A5-C4B82E4F6C1E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2F810F6-6BB7-4DCB-B914-12C6E740EEF9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8B3237D-DE10-4D94-8F47-0906693A302E}">
      <dgm:prSet/>
      <dgm:spPr/>
      <dgm:t>
        <a:bodyPr/>
        <a:lstStyle/>
        <a:p>
          <a:pPr rtl="0"/>
          <a:r>
            <a:rPr lang="en-US" dirty="0" err="1" smtClean="0"/>
            <a:t>Minum</a:t>
          </a:r>
          <a:r>
            <a:rPr lang="en-US" dirty="0" smtClean="0"/>
            <a:t> air </a:t>
          </a:r>
          <a:r>
            <a:rPr lang="en-US" dirty="0" err="1" smtClean="0"/>
            <a:t>kosong</a:t>
          </a:r>
          <a:r>
            <a:rPr lang="en-US" dirty="0" smtClean="0"/>
            <a:t> </a:t>
          </a:r>
          <a:r>
            <a:rPr lang="en-US" dirty="0" err="1" smtClean="0"/>
            <a:t>berbanding</a:t>
          </a:r>
          <a:r>
            <a:rPr lang="en-US" dirty="0" smtClean="0"/>
            <a:t> </a:t>
          </a:r>
          <a:r>
            <a:rPr lang="en-US" dirty="0" err="1" smtClean="0"/>
            <a:t>minuman</a:t>
          </a:r>
          <a:r>
            <a:rPr lang="en-US" dirty="0" smtClean="0"/>
            <a:t> </a:t>
          </a:r>
          <a:r>
            <a:rPr lang="en-US" dirty="0" err="1" smtClean="0"/>
            <a:t>manis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air </a:t>
          </a:r>
          <a:r>
            <a:rPr lang="en-US" dirty="0" err="1" smtClean="0"/>
            <a:t>berkarbonat</a:t>
          </a:r>
          <a:r>
            <a:rPr lang="en-US" dirty="0" smtClean="0"/>
            <a:t> </a:t>
          </a:r>
          <a:endParaRPr lang="en-US" dirty="0"/>
        </a:p>
      </dgm:t>
    </dgm:pt>
    <dgm:pt modelId="{0DDF6B1C-C9D5-44EE-AFEB-11CF6262AF01}" type="parTrans" cxnId="{DAC090D5-0BEC-45FB-A613-D48855DEB275}">
      <dgm:prSet/>
      <dgm:spPr/>
      <dgm:t>
        <a:bodyPr/>
        <a:lstStyle/>
        <a:p>
          <a:endParaRPr lang="en-US"/>
        </a:p>
      </dgm:t>
    </dgm:pt>
    <dgm:pt modelId="{7F28E773-FB6B-4AF3-BD0C-727BB53A65AF}" type="sibTrans" cxnId="{DAC090D5-0BEC-45FB-A613-D48855DEB275}">
      <dgm:prSet/>
      <dgm:spPr/>
      <dgm:t>
        <a:bodyPr/>
        <a:lstStyle/>
        <a:p>
          <a:endParaRPr lang="en-US"/>
        </a:p>
      </dgm:t>
    </dgm:pt>
    <dgm:pt modelId="{3793E13E-3544-4B1F-8DC8-2A9F8668DFE9}">
      <dgm:prSet/>
      <dgm:spPr/>
      <dgm:t>
        <a:bodyPr/>
        <a:lstStyle/>
        <a:p>
          <a:pPr rtl="0"/>
          <a:r>
            <a:rPr lang="en-US" dirty="0" err="1" smtClean="0"/>
            <a:t>Pilih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yang </a:t>
          </a:r>
          <a:r>
            <a:rPr lang="en-US" dirty="0" err="1" smtClean="0"/>
            <a:t>rendah</a:t>
          </a:r>
          <a:r>
            <a:rPr lang="en-US" dirty="0" smtClean="0"/>
            <a:t> </a:t>
          </a:r>
          <a:r>
            <a:rPr lang="en-US" dirty="0" err="1" smtClean="0"/>
            <a:t>kandungan</a:t>
          </a:r>
          <a:r>
            <a:rPr lang="en-US" dirty="0" smtClean="0"/>
            <a:t> </a:t>
          </a:r>
          <a:r>
            <a:rPr lang="en-US" dirty="0" err="1" smtClean="0"/>
            <a:t>gula</a:t>
          </a:r>
          <a:endParaRPr lang="en-US" dirty="0"/>
        </a:p>
      </dgm:t>
    </dgm:pt>
    <dgm:pt modelId="{BA8A1964-3422-44D9-9DBA-4511B34B8C0E}" type="parTrans" cxnId="{32B14658-0A9B-4635-A581-4E295F8CF91D}">
      <dgm:prSet/>
      <dgm:spPr/>
      <dgm:t>
        <a:bodyPr/>
        <a:lstStyle/>
        <a:p>
          <a:endParaRPr lang="en-US"/>
        </a:p>
      </dgm:t>
    </dgm:pt>
    <dgm:pt modelId="{31CF7AF6-9768-4CCE-A36D-FB447CEDA6AB}" type="sibTrans" cxnId="{32B14658-0A9B-4635-A581-4E295F8CF91D}">
      <dgm:prSet/>
      <dgm:spPr/>
      <dgm:t>
        <a:bodyPr/>
        <a:lstStyle/>
        <a:p>
          <a:endParaRPr lang="en-US"/>
        </a:p>
      </dgm:t>
    </dgm:pt>
    <dgm:pt modelId="{807E9050-7A72-4D0B-BB28-95816DEA3E10}">
      <dgm:prSet/>
      <dgm:spPr/>
      <dgm:t>
        <a:bodyPr/>
        <a:lstStyle/>
        <a:p>
          <a:pPr rtl="0"/>
          <a:r>
            <a:rPr lang="en-US" dirty="0" err="1" smtClean="0"/>
            <a:t>Gantikan</a:t>
          </a:r>
          <a:r>
            <a:rPr lang="en-US" dirty="0" smtClean="0"/>
            <a:t> </a:t>
          </a:r>
          <a:r>
            <a:rPr lang="en-US" dirty="0" err="1" smtClean="0"/>
            <a:t>manisan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buah-buahan</a:t>
          </a:r>
          <a:r>
            <a:rPr lang="en-US" dirty="0" smtClean="0"/>
            <a:t>.</a:t>
          </a:r>
          <a:endParaRPr lang="en-US" dirty="0"/>
        </a:p>
      </dgm:t>
    </dgm:pt>
    <dgm:pt modelId="{ABB1326C-A123-40E3-802D-293392162D72}" type="parTrans" cxnId="{03987EDA-E233-43FC-8919-603C452A5570}">
      <dgm:prSet/>
      <dgm:spPr/>
      <dgm:t>
        <a:bodyPr/>
        <a:lstStyle/>
        <a:p>
          <a:endParaRPr lang="en-US"/>
        </a:p>
      </dgm:t>
    </dgm:pt>
    <dgm:pt modelId="{14F48E96-637F-4837-8312-C55C48AC6269}" type="sibTrans" cxnId="{03987EDA-E233-43FC-8919-603C452A5570}">
      <dgm:prSet/>
      <dgm:spPr/>
      <dgm:t>
        <a:bodyPr/>
        <a:lstStyle/>
        <a:p>
          <a:endParaRPr lang="en-US"/>
        </a:p>
      </dgm:t>
    </dgm:pt>
    <dgm:pt modelId="{EFDFFCAE-60BC-4677-8AC9-28A769892996}">
      <dgm:prSet/>
      <dgm:spPr/>
      <dgm:t>
        <a:bodyPr/>
        <a:lstStyle/>
        <a:p>
          <a:pPr rtl="0"/>
          <a:r>
            <a:rPr lang="en-US" dirty="0" err="1" smtClean="0"/>
            <a:t>Kurangkan</a:t>
          </a:r>
          <a:r>
            <a:rPr lang="en-US" dirty="0" smtClean="0"/>
            <a:t> </a:t>
          </a:r>
          <a:r>
            <a:rPr lang="en-US" dirty="0" err="1" smtClean="0"/>
            <a:t>kekerapan</a:t>
          </a:r>
          <a:r>
            <a:rPr lang="en-US" dirty="0" smtClean="0"/>
            <a:t> </a:t>
          </a:r>
          <a:r>
            <a:rPr lang="en-US" dirty="0" err="1" smtClean="0"/>
            <a:t>mengambil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</a:t>
          </a:r>
          <a:r>
            <a:rPr lang="en-US" dirty="0" err="1" smtClean="0"/>
            <a:t>bergula</a:t>
          </a:r>
          <a:endParaRPr lang="en-US" dirty="0"/>
        </a:p>
      </dgm:t>
    </dgm:pt>
    <dgm:pt modelId="{1765897C-45C8-46BF-A3FA-DCDA6C4C8875}" type="parTrans" cxnId="{71F860FC-F490-4F98-8AD0-B2483721AE3C}">
      <dgm:prSet/>
      <dgm:spPr/>
      <dgm:t>
        <a:bodyPr/>
        <a:lstStyle/>
        <a:p>
          <a:endParaRPr lang="en-US"/>
        </a:p>
      </dgm:t>
    </dgm:pt>
    <dgm:pt modelId="{87ABD5FC-E335-4963-95EA-304E1B120B06}" type="sibTrans" cxnId="{71F860FC-F490-4F98-8AD0-B2483721AE3C}">
      <dgm:prSet/>
      <dgm:spPr/>
      <dgm:t>
        <a:bodyPr/>
        <a:lstStyle/>
        <a:p>
          <a:endParaRPr lang="en-US"/>
        </a:p>
      </dgm:t>
    </dgm:pt>
    <dgm:pt modelId="{227204FF-B9B6-4BD4-A493-C09FC60064F1}" type="pres">
      <dgm:prSet presAssocID="{12F810F6-6BB7-4DCB-B914-12C6E740EEF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7D4A27-5E97-4C53-94CD-4820043CAB24}" type="pres">
      <dgm:prSet presAssocID="{A8B3237D-DE10-4D94-8F47-0906693A302E}" presName="circ1" presStyleLbl="vennNode1" presStyleIdx="0" presStyleCnt="4"/>
      <dgm:spPr/>
      <dgm:t>
        <a:bodyPr/>
        <a:lstStyle/>
        <a:p>
          <a:endParaRPr lang="en-US"/>
        </a:p>
      </dgm:t>
    </dgm:pt>
    <dgm:pt modelId="{10AE6AF8-39B8-4D39-8617-64BC414715CC}" type="pres">
      <dgm:prSet presAssocID="{A8B3237D-DE10-4D94-8F47-0906693A302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70314F-042D-4B44-BFE6-60BB6DAD751D}" type="pres">
      <dgm:prSet presAssocID="{3793E13E-3544-4B1F-8DC8-2A9F8668DFE9}" presName="circ2" presStyleLbl="vennNode1" presStyleIdx="1" presStyleCnt="4"/>
      <dgm:spPr/>
      <dgm:t>
        <a:bodyPr/>
        <a:lstStyle/>
        <a:p>
          <a:endParaRPr lang="en-US"/>
        </a:p>
      </dgm:t>
    </dgm:pt>
    <dgm:pt modelId="{75AD45FF-EDAF-4062-830C-70F210875EBE}" type="pres">
      <dgm:prSet presAssocID="{3793E13E-3544-4B1F-8DC8-2A9F8668DFE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924F24-97E6-468C-8055-781CF1B5D0E0}" type="pres">
      <dgm:prSet presAssocID="{807E9050-7A72-4D0B-BB28-95816DEA3E10}" presName="circ3" presStyleLbl="vennNode1" presStyleIdx="2" presStyleCnt="4"/>
      <dgm:spPr/>
      <dgm:t>
        <a:bodyPr/>
        <a:lstStyle/>
        <a:p>
          <a:endParaRPr lang="en-US"/>
        </a:p>
      </dgm:t>
    </dgm:pt>
    <dgm:pt modelId="{F96D7172-CAE9-4002-8F14-9E73497BD206}" type="pres">
      <dgm:prSet presAssocID="{807E9050-7A72-4D0B-BB28-95816DEA3E1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0497BF-9AA8-443E-B68F-D00CE673DF7B}" type="pres">
      <dgm:prSet presAssocID="{EFDFFCAE-60BC-4677-8AC9-28A769892996}" presName="circ4" presStyleLbl="vennNode1" presStyleIdx="3" presStyleCnt="4"/>
      <dgm:spPr/>
      <dgm:t>
        <a:bodyPr/>
        <a:lstStyle/>
        <a:p>
          <a:endParaRPr lang="en-US"/>
        </a:p>
      </dgm:t>
    </dgm:pt>
    <dgm:pt modelId="{A3D30E8E-A449-453F-B075-ADABC7F81E5A}" type="pres">
      <dgm:prSet presAssocID="{EFDFFCAE-60BC-4677-8AC9-28A769892996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C090D5-0BEC-45FB-A613-D48855DEB275}" srcId="{12F810F6-6BB7-4DCB-B914-12C6E740EEF9}" destId="{A8B3237D-DE10-4D94-8F47-0906693A302E}" srcOrd="0" destOrd="0" parTransId="{0DDF6B1C-C9D5-44EE-AFEB-11CF6262AF01}" sibTransId="{7F28E773-FB6B-4AF3-BD0C-727BB53A65AF}"/>
    <dgm:cxn modelId="{71F860FC-F490-4F98-8AD0-B2483721AE3C}" srcId="{12F810F6-6BB7-4DCB-B914-12C6E740EEF9}" destId="{EFDFFCAE-60BC-4677-8AC9-28A769892996}" srcOrd="3" destOrd="0" parTransId="{1765897C-45C8-46BF-A3FA-DCDA6C4C8875}" sibTransId="{87ABD5FC-E335-4963-95EA-304E1B120B06}"/>
    <dgm:cxn modelId="{81BD1086-8678-4583-8439-823192371197}" type="presOf" srcId="{EFDFFCAE-60BC-4677-8AC9-28A769892996}" destId="{140497BF-9AA8-443E-B68F-D00CE673DF7B}" srcOrd="0" destOrd="0" presId="urn:microsoft.com/office/officeart/2005/8/layout/venn1"/>
    <dgm:cxn modelId="{0FEA219D-A32F-4F41-B182-6D81BD7844FD}" type="presOf" srcId="{807E9050-7A72-4D0B-BB28-95816DEA3E10}" destId="{16924F24-97E6-468C-8055-781CF1B5D0E0}" srcOrd="1" destOrd="0" presId="urn:microsoft.com/office/officeart/2005/8/layout/venn1"/>
    <dgm:cxn modelId="{E477420C-B4AB-45F0-8652-7F32FF44309F}" type="presOf" srcId="{807E9050-7A72-4D0B-BB28-95816DEA3E10}" destId="{F96D7172-CAE9-4002-8F14-9E73497BD206}" srcOrd="0" destOrd="0" presId="urn:microsoft.com/office/officeart/2005/8/layout/venn1"/>
    <dgm:cxn modelId="{316B631D-9F31-437D-A8A4-DDC55AAB3F80}" type="presOf" srcId="{A8B3237D-DE10-4D94-8F47-0906693A302E}" destId="{10AE6AF8-39B8-4D39-8617-64BC414715CC}" srcOrd="0" destOrd="0" presId="urn:microsoft.com/office/officeart/2005/8/layout/venn1"/>
    <dgm:cxn modelId="{BB436301-6F2C-4DD5-B6BF-9B46B8C259D8}" type="presOf" srcId="{A8B3237D-DE10-4D94-8F47-0906693A302E}" destId="{D57D4A27-5E97-4C53-94CD-4820043CAB24}" srcOrd="1" destOrd="0" presId="urn:microsoft.com/office/officeart/2005/8/layout/venn1"/>
    <dgm:cxn modelId="{E118938A-9B88-403D-883B-03AE6F1C3291}" type="presOf" srcId="{EFDFFCAE-60BC-4677-8AC9-28A769892996}" destId="{A3D30E8E-A449-453F-B075-ADABC7F81E5A}" srcOrd="1" destOrd="0" presId="urn:microsoft.com/office/officeart/2005/8/layout/venn1"/>
    <dgm:cxn modelId="{41A837C4-B65C-4ED2-94C4-33B0FB8205AD}" type="presOf" srcId="{12F810F6-6BB7-4DCB-B914-12C6E740EEF9}" destId="{227204FF-B9B6-4BD4-A493-C09FC60064F1}" srcOrd="0" destOrd="0" presId="urn:microsoft.com/office/officeart/2005/8/layout/venn1"/>
    <dgm:cxn modelId="{EC7EA69C-451A-41B7-90DF-17E31AF9A237}" type="presOf" srcId="{3793E13E-3544-4B1F-8DC8-2A9F8668DFE9}" destId="{6B70314F-042D-4B44-BFE6-60BB6DAD751D}" srcOrd="1" destOrd="0" presId="urn:microsoft.com/office/officeart/2005/8/layout/venn1"/>
    <dgm:cxn modelId="{7F134F8B-E25C-45C2-8509-46BBFF6C2B96}" type="presOf" srcId="{3793E13E-3544-4B1F-8DC8-2A9F8668DFE9}" destId="{75AD45FF-EDAF-4062-830C-70F210875EBE}" srcOrd="0" destOrd="0" presId="urn:microsoft.com/office/officeart/2005/8/layout/venn1"/>
    <dgm:cxn modelId="{32B14658-0A9B-4635-A581-4E295F8CF91D}" srcId="{12F810F6-6BB7-4DCB-B914-12C6E740EEF9}" destId="{3793E13E-3544-4B1F-8DC8-2A9F8668DFE9}" srcOrd="1" destOrd="0" parTransId="{BA8A1964-3422-44D9-9DBA-4511B34B8C0E}" sibTransId="{31CF7AF6-9768-4CCE-A36D-FB447CEDA6AB}"/>
    <dgm:cxn modelId="{03987EDA-E233-43FC-8919-603C452A5570}" srcId="{12F810F6-6BB7-4DCB-B914-12C6E740EEF9}" destId="{807E9050-7A72-4D0B-BB28-95816DEA3E10}" srcOrd="2" destOrd="0" parTransId="{ABB1326C-A123-40E3-802D-293392162D72}" sibTransId="{14F48E96-637F-4837-8312-C55C48AC6269}"/>
    <dgm:cxn modelId="{C240AC48-010C-4D54-BDDA-14F56FD7E5FE}" type="presParOf" srcId="{227204FF-B9B6-4BD4-A493-C09FC60064F1}" destId="{D57D4A27-5E97-4C53-94CD-4820043CAB24}" srcOrd="0" destOrd="0" presId="urn:microsoft.com/office/officeart/2005/8/layout/venn1"/>
    <dgm:cxn modelId="{859F9033-4C82-44A5-9DBF-630496F8506B}" type="presParOf" srcId="{227204FF-B9B6-4BD4-A493-C09FC60064F1}" destId="{10AE6AF8-39B8-4D39-8617-64BC414715CC}" srcOrd="1" destOrd="0" presId="urn:microsoft.com/office/officeart/2005/8/layout/venn1"/>
    <dgm:cxn modelId="{788FB232-D011-45B4-9B91-34C1A11105F7}" type="presParOf" srcId="{227204FF-B9B6-4BD4-A493-C09FC60064F1}" destId="{6B70314F-042D-4B44-BFE6-60BB6DAD751D}" srcOrd="2" destOrd="0" presId="urn:microsoft.com/office/officeart/2005/8/layout/venn1"/>
    <dgm:cxn modelId="{D8D2AD92-C314-48F1-AD58-C8625EA4A37D}" type="presParOf" srcId="{227204FF-B9B6-4BD4-A493-C09FC60064F1}" destId="{75AD45FF-EDAF-4062-830C-70F210875EBE}" srcOrd="3" destOrd="0" presId="urn:microsoft.com/office/officeart/2005/8/layout/venn1"/>
    <dgm:cxn modelId="{78F78FD9-9035-44B8-81E0-841544B16D90}" type="presParOf" srcId="{227204FF-B9B6-4BD4-A493-C09FC60064F1}" destId="{16924F24-97E6-468C-8055-781CF1B5D0E0}" srcOrd="4" destOrd="0" presId="urn:microsoft.com/office/officeart/2005/8/layout/venn1"/>
    <dgm:cxn modelId="{B51242C1-BBD0-4E8F-AA14-57A6091FFF69}" type="presParOf" srcId="{227204FF-B9B6-4BD4-A493-C09FC60064F1}" destId="{F96D7172-CAE9-4002-8F14-9E73497BD206}" srcOrd="5" destOrd="0" presId="urn:microsoft.com/office/officeart/2005/8/layout/venn1"/>
    <dgm:cxn modelId="{9BDCAE51-E6FE-4875-A973-2ED1A06555E8}" type="presParOf" srcId="{227204FF-B9B6-4BD4-A493-C09FC60064F1}" destId="{140497BF-9AA8-443E-B68F-D00CE673DF7B}" srcOrd="6" destOrd="0" presId="urn:microsoft.com/office/officeart/2005/8/layout/venn1"/>
    <dgm:cxn modelId="{D8D13718-8621-4209-901F-2AC2E46D8CA1}" type="presParOf" srcId="{227204FF-B9B6-4BD4-A493-C09FC60064F1}" destId="{A3D30E8E-A449-453F-B075-ADABC7F81E5A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8D43D0-009F-4575-BA86-AFDFC13C4441}">
      <dsp:nvSpPr>
        <dsp:cNvPr id="0" name=""/>
        <dsp:cNvSpPr/>
      </dsp:nvSpPr>
      <dsp:spPr>
        <a:xfrm rot="10800000">
          <a:off x="1759317" y="0"/>
          <a:ext cx="5168646" cy="182976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6874" tIns="160020" rIns="298704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b="1" kern="1200" dirty="0" smtClean="0"/>
            <a:t>KURANGKAN GULA</a:t>
          </a:r>
          <a:endParaRPr lang="en-US" sz="4200" b="1" kern="1200" dirty="0"/>
        </a:p>
      </dsp:txBody>
      <dsp:txXfrm rot="10800000">
        <a:off x="1759317" y="0"/>
        <a:ext cx="5168646" cy="1829761"/>
      </dsp:txXfrm>
    </dsp:sp>
    <dsp:sp modelId="{913FDA12-FC7E-4913-A668-AC96DC531FCB}">
      <dsp:nvSpPr>
        <dsp:cNvPr id="0" name=""/>
        <dsp:cNvSpPr/>
      </dsp:nvSpPr>
      <dsp:spPr>
        <a:xfrm>
          <a:off x="844436" y="0"/>
          <a:ext cx="1829761" cy="182976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55000" cap="flat" cmpd="thickThin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9D0A8F-06C5-45D1-9414-42F6B84AF4AC}">
      <dsp:nvSpPr>
        <dsp:cNvPr id="0" name=""/>
        <dsp:cNvSpPr/>
      </dsp:nvSpPr>
      <dsp:spPr>
        <a:xfrm>
          <a:off x="0" y="425340"/>
          <a:ext cx="82296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8AA796-7E65-46BB-831B-433163C47929}">
      <dsp:nvSpPr>
        <dsp:cNvPr id="0" name=""/>
        <dsp:cNvSpPr/>
      </dsp:nvSpPr>
      <dsp:spPr>
        <a:xfrm>
          <a:off x="411480" y="12059"/>
          <a:ext cx="5760720" cy="826560"/>
        </a:xfrm>
        <a:prstGeom prst="roundRect">
          <a:avLst/>
        </a:prstGeom>
        <a:solidFill>
          <a:srgbClr val="00206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TIPS MENGURANGKAN GULA</a:t>
          </a:r>
          <a:br>
            <a:rPr lang="en-US" sz="2800" b="1" kern="1200" dirty="0" smtClean="0"/>
          </a:br>
          <a:endParaRPr lang="en-US" sz="2800" b="1" kern="1200" dirty="0"/>
        </a:p>
      </dsp:txBody>
      <dsp:txXfrm>
        <a:off x="411480" y="12059"/>
        <a:ext cx="5760720" cy="82656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1647B7-9D4D-4880-88F7-363FB093853A}">
      <dsp:nvSpPr>
        <dsp:cNvPr id="0" name=""/>
        <dsp:cNvSpPr/>
      </dsp:nvSpPr>
      <dsp:spPr>
        <a:xfrm>
          <a:off x="1152525" y="1276350"/>
          <a:ext cx="3829050" cy="3829050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10B7A-E83D-4520-A182-132D5B8BFD7F}">
      <dsp:nvSpPr>
        <dsp:cNvPr id="0" name=""/>
        <dsp:cNvSpPr/>
      </dsp:nvSpPr>
      <dsp:spPr>
        <a:xfrm>
          <a:off x="1918335" y="2042160"/>
          <a:ext cx="2297430" cy="229743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3DE951-77BA-4AF5-95F1-CF5D797BA12A}">
      <dsp:nvSpPr>
        <dsp:cNvPr id="0" name=""/>
        <dsp:cNvSpPr/>
      </dsp:nvSpPr>
      <dsp:spPr>
        <a:xfrm>
          <a:off x="2684145" y="2807970"/>
          <a:ext cx="765810" cy="7658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BE7C06-BC5A-4B22-964B-0AC6B5B7D14E}">
      <dsp:nvSpPr>
        <dsp:cNvPr id="0" name=""/>
        <dsp:cNvSpPr/>
      </dsp:nvSpPr>
      <dsp:spPr>
        <a:xfrm>
          <a:off x="5619750" y="0"/>
          <a:ext cx="1914525" cy="11168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13970" bIns="1397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Elakkan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makanan</a:t>
          </a:r>
          <a:r>
            <a:rPr lang="en-US" sz="1100" kern="1200" dirty="0" smtClean="0"/>
            <a:t> yang </a:t>
          </a:r>
          <a:r>
            <a:rPr lang="en-US" sz="1100" kern="1200" dirty="0" err="1" smtClean="0"/>
            <a:t>bergula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di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antara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waktu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makan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utama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dan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sebelum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tidur</a:t>
          </a:r>
          <a:endParaRPr lang="en-US" sz="1100" kern="1200" dirty="0"/>
        </a:p>
      </dsp:txBody>
      <dsp:txXfrm>
        <a:off x="5619750" y="0"/>
        <a:ext cx="1914525" cy="1116806"/>
      </dsp:txXfrm>
    </dsp:sp>
    <dsp:sp modelId="{FA98961B-B86D-4FF6-8B59-F8167B20E975}">
      <dsp:nvSpPr>
        <dsp:cNvPr id="0" name=""/>
        <dsp:cNvSpPr/>
      </dsp:nvSpPr>
      <dsp:spPr>
        <a:xfrm>
          <a:off x="5141118" y="558403"/>
          <a:ext cx="47863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962FB9-DDDD-41EB-AAF1-B32359E70549}">
      <dsp:nvSpPr>
        <dsp:cNvPr id="0" name=""/>
        <dsp:cNvSpPr/>
      </dsp:nvSpPr>
      <dsp:spPr>
        <a:xfrm rot="5400000">
          <a:off x="2787210" y="838881"/>
          <a:ext cx="2631833" cy="2072154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AD68D2-2AFD-4E52-9630-95AC6C226534}">
      <dsp:nvSpPr>
        <dsp:cNvPr id="0" name=""/>
        <dsp:cNvSpPr/>
      </dsp:nvSpPr>
      <dsp:spPr>
        <a:xfrm>
          <a:off x="5619750" y="1116806"/>
          <a:ext cx="1914525" cy="11168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13970" bIns="1397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Sekiranya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gula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tersenarai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di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bahagian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awal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senarai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ramuan</a:t>
          </a:r>
          <a:r>
            <a:rPr lang="en-US" sz="1100" kern="1200" dirty="0" smtClean="0"/>
            <a:t>, </a:t>
          </a:r>
          <a:r>
            <a:rPr lang="en-US" sz="1100" kern="1200" dirty="0" err="1" smtClean="0"/>
            <a:t>ia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adalah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komponen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utama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makanan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tersebut</a:t>
          </a:r>
          <a:endParaRPr lang="en-US" sz="1100" kern="1200" dirty="0"/>
        </a:p>
      </dsp:txBody>
      <dsp:txXfrm>
        <a:off x="5619750" y="1116806"/>
        <a:ext cx="1914525" cy="1116806"/>
      </dsp:txXfrm>
    </dsp:sp>
    <dsp:sp modelId="{E0272AC7-707B-4309-BE9A-46D7353215D3}">
      <dsp:nvSpPr>
        <dsp:cNvPr id="0" name=""/>
        <dsp:cNvSpPr/>
      </dsp:nvSpPr>
      <dsp:spPr>
        <a:xfrm>
          <a:off x="5141118" y="1675209"/>
          <a:ext cx="47863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955647-BD0B-4D5B-9215-DF9F4CAFA60D}">
      <dsp:nvSpPr>
        <dsp:cNvPr id="0" name=""/>
        <dsp:cNvSpPr/>
      </dsp:nvSpPr>
      <dsp:spPr>
        <a:xfrm rot="5400000">
          <a:off x="3352122" y="1938265"/>
          <a:ext cx="2050839" cy="1523323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BDEB1-DB82-43D6-8CA5-19358615D2C1}">
      <dsp:nvSpPr>
        <dsp:cNvPr id="0" name=""/>
        <dsp:cNvSpPr/>
      </dsp:nvSpPr>
      <dsp:spPr>
        <a:xfrm>
          <a:off x="5619750" y="2233612"/>
          <a:ext cx="1914525" cy="11168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13970" bIns="1397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Hadkan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gula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atau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susu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pekat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manis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kepada</a:t>
          </a:r>
          <a:r>
            <a:rPr lang="en-US" sz="1100" kern="1200" dirty="0" smtClean="0"/>
            <a:t> 1 </a:t>
          </a:r>
          <a:r>
            <a:rPr lang="en-US" sz="1100" kern="1200" err="1" smtClean="0"/>
            <a:t>sudu</a:t>
          </a:r>
          <a:r>
            <a:rPr lang="en-US" sz="1100" kern="1200" smtClean="0"/>
            <a:t> </a:t>
          </a:r>
          <a:r>
            <a:rPr lang="en-US" sz="1100" kern="1200" smtClean="0"/>
            <a:t>teh </a:t>
          </a:r>
          <a:r>
            <a:rPr lang="en-US" sz="1100" kern="1200" dirty="0" err="1" smtClean="0"/>
            <a:t>untuk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setiap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cawan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minuman</a:t>
          </a:r>
          <a:endParaRPr lang="en-US" sz="1100" kern="1200" dirty="0"/>
        </a:p>
      </dsp:txBody>
      <dsp:txXfrm>
        <a:off x="5619750" y="2233612"/>
        <a:ext cx="1914525" cy="1116806"/>
      </dsp:txXfrm>
    </dsp:sp>
    <dsp:sp modelId="{47AF59DC-5390-4E6E-91E9-B2AF303FE365}">
      <dsp:nvSpPr>
        <dsp:cNvPr id="0" name=""/>
        <dsp:cNvSpPr/>
      </dsp:nvSpPr>
      <dsp:spPr>
        <a:xfrm>
          <a:off x="5141118" y="2792015"/>
          <a:ext cx="47863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B98A2E-6B6E-4F09-B3E8-88C60CD3F8C2}">
      <dsp:nvSpPr>
        <dsp:cNvPr id="0" name=""/>
        <dsp:cNvSpPr/>
      </dsp:nvSpPr>
      <dsp:spPr>
        <a:xfrm rot="5400000">
          <a:off x="3917737" y="3036755"/>
          <a:ext cx="1465249" cy="974493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6C2323-EBAD-4770-A925-04B3F4E1C36B}">
      <dsp:nvSpPr>
        <dsp:cNvPr id="0" name=""/>
        <dsp:cNvSpPr/>
      </dsp:nvSpPr>
      <dsp:spPr>
        <a:xfrm>
          <a:off x="0" y="425340"/>
          <a:ext cx="82296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B71010-5AD5-45CD-AF55-3BCEE6A056C0}">
      <dsp:nvSpPr>
        <dsp:cNvPr id="0" name=""/>
        <dsp:cNvSpPr/>
      </dsp:nvSpPr>
      <dsp:spPr>
        <a:xfrm>
          <a:off x="411480" y="12059"/>
          <a:ext cx="5760720" cy="826560"/>
        </a:xfrm>
        <a:prstGeom prst="roundRect">
          <a:avLst/>
        </a:prstGeom>
        <a:solidFill>
          <a:srgbClr val="00206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TIPS MENGURANGKAN GULA</a:t>
          </a:r>
          <a:br>
            <a:rPr lang="en-US" sz="2800" b="1" kern="1200" dirty="0" smtClean="0"/>
          </a:br>
          <a:endParaRPr lang="en-US" sz="2800" b="1" kern="1200" dirty="0"/>
        </a:p>
      </dsp:txBody>
      <dsp:txXfrm>
        <a:off x="411480" y="12059"/>
        <a:ext cx="5760720" cy="82656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9B0836-685D-4E66-9D9C-9930C4B23C4C}">
      <dsp:nvSpPr>
        <dsp:cNvPr id="0" name=""/>
        <dsp:cNvSpPr/>
      </dsp:nvSpPr>
      <dsp:spPr>
        <a:xfrm>
          <a:off x="651509" y="0"/>
          <a:ext cx="7383780" cy="5029199"/>
        </a:xfrm>
        <a:prstGeom prst="rightArrow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DDB62C-0E3F-4C0B-AD64-21F18222D620}">
      <dsp:nvSpPr>
        <dsp:cNvPr id="0" name=""/>
        <dsp:cNvSpPr/>
      </dsp:nvSpPr>
      <dsp:spPr>
        <a:xfrm>
          <a:off x="106" y="1508759"/>
          <a:ext cx="4237359" cy="2011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Minta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minuman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kurang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manis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semasa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memesan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minuman</a:t>
          </a:r>
          <a:endParaRPr lang="en-US" sz="2800" kern="1200" dirty="0"/>
        </a:p>
      </dsp:txBody>
      <dsp:txXfrm>
        <a:off x="106" y="1508759"/>
        <a:ext cx="4237359" cy="2011680"/>
      </dsp:txXfrm>
    </dsp:sp>
    <dsp:sp modelId="{885E211C-1E04-455E-9575-DF5734DABE46}">
      <dsp:nvSpPr>
        <dsp:cNvPr id="0" name=""/>
        <dsp:cNvSpPr/>
      </dsp:nvSpPr>
      <dsp:spPr>
        <a:xfrm>
          <a:off x="4449333" y="1508759"/>
          <a:ext cx="4237359" cy="2011680"/>
        </a:xfrm>
        <a:prstGeom prst="roundRect">
          <a:avLst/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Periksa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kandungan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gula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dalam</a:t>
          </a:r>
          <a:r>
            <a:rPr lang="en-US" sz="2800" kern="1200" dirty="0" smtClean="0"/>
            <a:t> label </a:t>
          </a:r>
          <a:r>
            <a:rPr lang="en-US" sz="2800" kern="1200" dirty="0" err="1" smtClean="0"/>
            <a:t>minuman</a:t>
          </a:r>
          <a:r>
            <a:rPr lang="en-US" sz="2800" kern="1200" dirty="0" smtClean="0"/>
            <a:t>.</a:t>
          </a:r>
          <a:endParaRPr lang="en-US" sz="2800" kern="1200" dirty="0"/>
        </a:p>
      </dsp:txBody>
      <dsp:txXfrm>
        <a:off x="4449333" y="1508759"/>
        <a:ext cx="4237359" cy="201168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3163DA-3FB2-4B44-94D2-41E8CA1DFD9E}">
      <dsp:nvSpPr>
        <dsp:cNvPr id="0" name=""/>
        <dsp:cNvSpPr/>
      </dsp:nvSpPr>
      <dsp:spPr>
        <a:xfrm>
          <a:off x="0" y="370019"/>
          <a:ext cx="82296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8A6AAE-3D99-48BA-B5F7-04D2C21D88AD}">
      <dsp:nvSpPr>
        <dsp:cNvPr id="0" name=""/>
        <dsp:cNvSpPr/>
      </dsp:nvSpPr>
      <dsp:spPr>
        <a:xfrm>
          <a:off x="411480" y="15779"/>
          <a:ext cx="5760720" cy="708480"/>
        </a:xfrm>
        <a:prstGeom prst="roundRect">
          <a:avLst/>
        </a:prstGeom>
        <a:solidFill>
          <a:srgbClr val="00206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TIPS MENGURANGKAN GULA</a:t>
          </a:r>
          <a:br>
            <a:rPr lang="en-US" sz="2400" b="1" kern="1200" dirty="0" smtClean="0"/>
          </a:br>
          <a:endParaRPr lang="en-US" sz="2400" b="1" kern="1200" dirty="0"/>
        </a:p>
      </dsp:txBody>
      <dsp:txXfrm>
        <a:off x="411480" y="15779"/>
        <a:ext cx="5760720" cy="70848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38634A-733E-42C7-A7E6-5EC00557209E}">
      <dsp:nvSpPr>
        <dsp:cNvPr id="0" name=""/>
        <dsp:cNvSpPr/>
      </dsp:nvSpPr>
      <dsp:spPr>
        <a:xfrm>
          <a:off x="3407" y="520347"/>
          <a:ext cx="3030727" cy="303072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55000" cap="flat" cmpd="thickThin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67B6EC-5AD6-47DC-8F23-556034895DDB}">
      <dsp:nvSpPr>
        <dsp:cNvPr id="0" name=""/>
        <dsp:cNvSpPr/>
      </dsp:nvSpPr>
      <dsp:spPr>
        <a:xfrm>
          <a:off x="496781" y="3080568"/>
          <a:ext cx="3030727" cy="154715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Minum</a:t>
          </a:r>
          <a:r>
            <a:rPr lang="en-US" sz="1500" kern="1200" dirty="0" smtClean="0"/>
            <a:t> air </a:t>
          </a:r>
          <a:r>
            <a:rPr lang="en-US" sz="1500" kern="1200" dirty="0" err="1" smtClean="0"/>
            <a:t>kosong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berbanding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minuman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manis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atau</a:t>
          </a:r>
          <a:r>
            <a:rPr lang="en-US" sz="1500" kern="1200" dirty="0" smtClean="0"/>
            <a:t> air </a:t>
          </a:r>
          <a:r>
            <a:rPr lang="en-US" sz="1500" kern="1200" dirty="0" err="1" smtClean="0"/>
            <a:t>berkarbonat</a:t>
          </a:r>
          <a:endParaRPr lang="en-US" sz="1500" kern="1200" dirty="0"/>
        </a:p>
      </dsp:txBody>
      <dsp:txXfrm>
        <a:off x="496781" y="3080568"/>
        <a:ext cx="3030727" cy="1547155"/>
      </dsp:txXfrm>
    </dsp:sp>
    <dsp:sp modelId="{B7D9D96F-8268-4209-8601-291CAA5F8D06}">
      <dsp:nvSpPr>
        <dsp:cNvPr id="0" name=""/>
        <dsp:cNvSpPr/>
      </dsp:nvSpPr>
      <dsp:spPr>
        <a:xfrm rot="21544254">
          <a:off x="3617880" y="1632813"/>
          <a:ext cx="583861" cy="728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21544254">
        <a:off x="3617880" y="1632813"/>
        <a:ext cx="583861" cy="728241"/>
      </dsp:txXfrm>
    </dsp:sp>
    <dsp:sp modelId="{B875C63B-88EA-40D2-8089-0079A5028370}">
      <dsp:nvSpPr>
        <dsp:cNvPr id="0" name=""/>
        <dsp:cNvSpPr/>
      </dsp:nvSpPr>
      <dsp:spPr>
        <a:xfrm>
          <a:off x="4702091" y="444147"/>
          <a:ext cx="3030727" cy="303072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55000" cap="flat" cmpd="thickThin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B0C4B4-0B8D-400D-BE1A-48A0A5D70385}">
      <dsp:nvSpPr>
        <dsp:cNvPr id="0" name=""/>
        <dsp:cNvSpPr/>
      </dsp:nvSpPr>
      <dsp:spPr>
        <a:xfrm>
          <a:off x="5195465" y="2851968"/>
          <a:ext cx="3030727" cy="1851956"/>
        </a:xfrm>
        <a:prstGeom prst="roundRect">
          <a:avLst>
            <a:gd name="adj" fmla="val 10000"/>
          </a:avLst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Hadkan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penggunaan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gula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susu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pekat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manis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susu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isian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pekat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manis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krimer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manis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kepada</a:t>
          </a:r>
          <a:r>
            <a:rPr lang="en-US" sz="1500" kern="1200" dirty="0" smtClean="0"/>
            <a:t> 1 </a:t>
          </a:r>
          <a:r>
            <a:rPr lang="en-US" sz="1500" kern="1200" dirty="0" err="1" smtClean="0"/>
            <a:t>sudu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teh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sahaja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untuk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setiap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cawan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minuman</a:t>
          </a:r>
          <a:endParaRPr lang="en-US" sz="1500" kern="1200" dirty="0"/>
        </a:p>
      </dsp:txBody>
      <dsp:txXfrm>
        <a:off x="5195465" y="2851968"/>
        <a:ext cx="3030727" cy="1851956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E6B5BA-1FB2-40BB-86D5-77A4CA271BAC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75000"/>
          </a:schemeClr>
        </a:solidFill>
        <a:ln w="55000" cap="flat" cmpd="thickThin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49EEE3-9AFF-4884-825F-11FC2C30EC6E}">
      <dsp:nvSpPr>
        <dsp:cNvPr id="0" name=""/>
        <dsp:cNvSpPr/>
      </dsp:nvSpPr>
      <dsp:spPr>
        <a:xfrm>
          <a:off x="571500" y="0"/>
          <a:ext cx="8115300" cy="114300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55000" cap="flat" cmpd="thickThin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KESIMPULAN</a:t>
          </a:r>
          <a:br>
            <a:rPr lang="en-US" sz="1800" b="1" kern="1200" dirty="0" smtClean="0"/>
          </a:br>
          <a:r>
            <a:rPr lang="en-US" sz="1800" b="1" kern="1200" dirty="0" smtClean="0"/>
            <a:t>7 </a:t>
          </a:r>
          <a:r>
            <a:rPr lang="en-US" sz="1800" b="1" kern="1200" dirty="0" err="1" smtClean="0"/>
            <a:t>Langkah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Bijak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Mengurangkan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Gula</a:t>
          </a:r>
          <a:r>
            <a:rPr lang="en-US" sz="1800" b="1" kern="1200" dirty="0" smtClean="0"/>
            <a:t> </a:t>
          </a:r>
          <a:br>
            <a:rPr lang="en-US" sz="1800" b="1" kern="1200" dirty="0" smtClean="0"/>
          </a:br>
          <a:endParaRPr lang="en-US" sz="1800" b="1" kern="1200" dirty="0"/>
        </a:p>
      </dsp:txBody>
      <dsp:txXfrm>
        <a:off x="571500" y="0"/>
        <a:ext cx="8115300" cy="1143000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391DF4-79E3-4D32-BB38-2DDB2818E2FA}">
      <dsp:nvSpPr>
        <dsp:cNvPr id="0" name=""/>
        <dsp:cNvSpPr/>
      </dsp:nvSpPr>
      <dsp:spPr>
        <a:xfrm>
          <a:off x="2261648" y="209140"/>
          <a:ext cx="4150633" cy="1441460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8C1052-2412-42FC-A018-DBF69073AF74}">
      <dsp:nvSpPr>
        <dsp:cNvPr id="0" name=""/>
        <dsp:cNvSpPr/>
      </dsp:nvSpPr>
      <dsp:spPr>
        <a:xfrm>
          <a:off x="3941206" y="3738787"/>
          <a:ext cx="804386" cy="514807"/>
        </a:xfrm>
        <a:prstGeom prst="downArrow">
          <a:avLst/>
        </a:prstGeom>
        <a:solidFill>
          <a:schemeClr val="accent4">
            <a:lumMod val="7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1D9DAB-7EFD-4247-AEA5-94A4507A4AB8}">
      <dsp:nvSpPr>
        <dsp:cNvPr id="0" name=""/>
        <dsp:cNvSpPr/>
      </dsp:nvSpPr>
      <dsp:spPr>
        <a:xfrm>
          <a:off x="2412873" y="4150633"/>
          <a:ext cx="3861054" cy="965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Elakkan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mengambil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snek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minuman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bergula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antara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hidangan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utama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sebelum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waktu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tidur</a:t>
          </a:r>
          <a:r>
            <a:rPr lang="en-US" sz="1400" kern="1200" dirty="0" smtClean="0"/>
            <a:t>.</a:t>
          </a:r>
          <a:endParaRPr lang="en-US" sz="1400" kern="1200" dirty="0"/>
        </a:p>
      </dsp:txBody>
      <dsp:txXfrm>
        <a:off x="2412873" y="4150633"/>
        <a:ext cx="3861054" cy="965263"/>
      </dsp:txXfrm>
    </dsp:sp>
    <dsp:sp modelId="{90A7C1BE-3B29-4CEA-985C-469BBA0139AF}">
      <dsp:nvSpPr>
        <dsp:cNvPr id="0" name=""/>
        <dsp:cNvSpPr/>
      </dsp:nvSpPr>
      <dsp:spPr>
        <a:xfrm>
          <a:off x="2895504" y="289579"/>
          <a:ext cx="2252281" cy="22522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Elak</a:t>
          </a:r>
          <a:r>
            <a:rPr lang="en-US" sz="1300" kern="1200" dirty="0" smtClean="0"/>
            <a:t>/</a:t>
          </a:r>
          <a:r>
            <a:rPr lang="en-US" sz="1300" kern="1200" dirty="0" err="1" smtClean="0"/>
            <a:t>hadkan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penggunaan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gula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dalam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masakan</a:t>
          </a:r>
          <a:r>
            <a:rPr lang="en-US" sz="1300" kern="1200" dirty="0" smtClean="0"/>
            <a:t>. </a:t>
          </a:r>
          <a:r>
            <a:rPr lang="en-US" sz="1300" kern="1200" dirty="0" err="1" smtClean="0"/>
            <a:t>Sediakan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kuih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kek</a:t>
          </a:r>
          <a:r>
            <a:rPr lang="en-US" sz="1300" kern="1200" dirty="0" smtClean="0"/>
            <a:t> yang </a:t>
          </a:r>
          <a:r>
            <a:rPr lang="en-US" sz="1300" kern="1200" dirty="0" err="1" smtClean="0"/>
            <a:t>rendah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kandungan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gula</a:t>
          </a:r>
          <a:r>
            <a:rPr lang="en-US" sz="1300" kern="1200" dirty="0" smtClean="0"/>
            <a:t>.</a:t>
          </a:r>
          <a:endParaRPr lang="en-US" sz="1300" kern="1200" dirty="0"/>
        </a:p>
      </dsp:txBody>
      <dsp:txXfrm>
        <a:off x="2895504" y="289579"/>
        <a:ext cx="2252281" cy="2252281"/>
      </dsp:txXfrm>
    </dsp:sp>
    <dsp:sp modelId="{0C77C573-C878-4D00-932E-3FE36F7EAF1E}">
      <dsp:nvSpPr>
        <dsp:cNvPr id="0" name=""/>
        <dsp:cNvSpPr/>
      </dsp:nvSpPr>
      <dsp:spPr>
        <a:xfrm>
          <a:off x="2091118" y="32175"/>
          <a:ext cx="4504563" cy="3603650"/>
        </a:xfrm>
        <a:prstGeom prst="funnel">
          <a:avLst/>
        </a:prstGeom>
        <a:solidFill>
          <a:srgbClr val="7030A0">
            <a:alpha val="40000"/>
          </a:srgbClr>
        </a:solidFill>
        <a:ln w="9525" cap="flat" cmpd="sng" algn="ctr">
          <a:solidFill>
            <a:srgbClr val="7030A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FC6461-7F00-44D6-90CA-9345686F0F53}">
      <dsp:nvSpPr>
        <dsp:cNvPr id="0" name=""/>
        <dsp:cNvSpPr/>
      </dsp:nvSpPr>
      <dsp:spPr>
        <a:xfrm>
          <a:off x="-152396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75000"/>
          </a:schemeClr>
        </a:solidFill>
        <a:ln w="55000" cap="flat" cmpd="thickThin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9C42D9-6E56-48EB-B992-C1F55BF57995}">
      <dsp:nvSpPr>
        <dsp:cNvPr id="0" name=""/>
        <dsp:cNvSpPr/>
      </dsp:nvSpPr>
      <dsp:spPr>
        <a:xfrm>
          <a:off x="457236" y="0"/>
          <a:ext cx="8115300" cy="114300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55000" cap="flat" cmpd="thickThin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KESIMPULAN</a:t>
          </a:r>
          <a:br>
            <a:rPr lang="en-US" sz="1800" b="1" kern="1200" dirty="0" smtClean="0"/>
          </a:br>
          <a:r>
            <a:rPr lang="en-US" sz="1800" b="1" kern="1200" dirty="0" smtClean="0"/>
            <a:t>7 </a:t>
          </a:r>
          <a:r>
            <a:rPr lang="en-US" sz="1800" b="1" kern="1200" dirty="0" err="1" smtClean="0"/>
            <a:t>Langkah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Bijak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Mengurangkan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Gula</a:t>
          </a:r>
          <a:r>
            <a:rPr lang="en-US" sz="1800" b="1" kern="1200" dirty="0" smtClean="0"/>
            <a:t> </a:t>
          </a:r>
          <a:br>
            <a:rPr lang="en-US" sz="1800" b="1" kern="1200" dirty="0" smtClean="0"/>
          </a:br>
          <a:endParaRPr lang="en-US" sz="1800" b="1" kern="1200" dirty="0"/>
        </a:p>
      </dsp:txBody>
      <dsp:txXfrm>
        <a:off x="457236" y="0"/>
        <a:ext cx="8115300" cy="1143000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9715E1-744A-42BE-8015-37396C8CDDE6}">
      <dsp:nvSpPr>
        <dsp:cNvPr id="0" name=""/>
        <dsp:cNvSpPr/>
      </dsp:nvSpPr>
      <dsp:spPr>
        <a:xfrm>
          <a:off x="3404443" y="1116"/>
          <a:ext cx="2335113" cy="233511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Gantikan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pencuci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mulut</a:t>
          </a:r>
          <a:r>
            <a:rPr lang="en-US" sz="1400" kern="1200" dirty="0" smtClean="0"/>
            <a:t> 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buah-buahan</a:t>
          </a:r>
          <a:r>
            <a:rPr lang="en-US" sz="1400" kern="1200" dirty="0" smtClean="0"/>
            <a:t> </a:t>
          </a:r>
          <a:endParaRPr lang="en-US" sz="1400" kern="1200" dirty="0"/>
        </a:p>
      </dsp:txBody>
      <dsp:txXfrm>
        <a:off x="3404443" y="1116"/>
        <a:ext cx="2335113" cy="2335113"/>
      </dsp:txXfrm>
    </dsp:sp>
    <dsp:sp modelId="{31E0F639-A92E-450D-8EE0-62EE188F4333}">
      <dsp:nvSpPr>
        <dsp:cNvPr id="0" name=""/>
        <dsp:cNvSpPr/>
      </dsp:nvSpPr>
      <dsp:spPr>
        <a:xfrm rot="3600000">
          <a:off x="5129354" y="2279029"/>
          <a:ext cx="622430" cy="7881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 rot="3600000">
        <a:off x="5129354" y="2279029"/>
        <a:ext cx="622430" cy="788100"/>
      </dsp:txXfrm>
    </dsp:sp>
    <dsp:sp modelId="{9282C637-5ADE-4C84-BA56-51342C530889}">
      <dsp:nvSpPr>
        <dsp:cNvPr id="0" name=""/>
        <dsp:cNvSpPr/>
      </dsp:nvSpPr>
      <dsp:spPr>
        <a:xfrm>
          <a:off x="5159198" y="3040441"/>
          <a:ext cx="2335113" cy="2335113"/>
        </a:xfrm>
        <a:prstGeom prst="ellipse">
          <a:avLst/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elakkan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produk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makanan</a:t>
          </a:r>
          <a:r>
            <a:rPr lang="en-US" sz="1400" kern="1200" dirty="0" smtClean="0"/>
            <a:t> &amp; </a:t>
          </a:r>
          <a:r>
            <a:rPr lang="en-US" sz="1400" kern="1200" dirty="0" err="1" smtClean="0"/>
            <a:t>minuman</a:t>
          </a:r>
          <a:r>
            <a:rPr lang="en-US" sz="1400" kern="1200" dirty="0" smtClean="0"/>
            <a:t>  </a:t>
          </a:r>
          <a:r>
            <a:rPr lang="en-US" sz="1400" kern="1200" dirty="0" err="1" smtClean="0"/>
            <a:t>di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mana</a:t>
          </a:r>
          <a:r>
            <a:rPr lang="en-US" sz="1400" kern="1200" dirty="0" smtClean="0"/>
            <a:t>   </a:t>
          </a:r>
          <a:r>
            <a:rPr lang="en-US" sz="1400" kern="1200" dirty="0" err="1" smtClean="0"/>
            <a:t>gula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tersenarai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awal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senarai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ramuan</a:t>
          </a:r>
          <a:r>
            <a:rPr lang="en-US" sz="1400" kern="1200" dirty="0" smtClean="0"/>
            <a:t>. </a:t>
          </a:r>
          <a:br>
            <a:rPr lang="en-US" sz="1400" kern="1200" dirty="0" smtClean="0"/>
          </a:br>
          <a:endParaRPr lang="en-US" sz="1400" kern="1200" dirty="0"/>
        </a:p>
      </dsp:txBody>
      <dsp:txXfrm>
        <a:off x="5159198" y="3040441"/>
        <a:ext cx="2335113" cy="2335113"/>
      </dsp:txXfrm>
    </dsp:sp>
    <dsp:sp modelId="{CACCBD8C-E878-47F7-9E4A-E05DA9183698}">
      <dsp:nvSpPr>
        <dsp:cNvPr id="0" name=""/>
        <dsp:cNvSpPr/>
      </dsp:nvSpPr>
      <dsp:spPr>
        <a:xfrm rot="10800000">
          <a:off x="4278400" y="3813948"/>
          <a:ext cx="622430" cy="7881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 rot="10800000">
        <a:off x="4278400" y="3813948"/>
        <a:ext cx="622430" cy="788100"/>
      </dsp:txXfrm>
    </dsp:sp>
    <dsp:sp modelId="{A9EAEC03-6F50-447D-82FD-2FD285AF02E6}">
      <dsp:nvSpPr>
        <dsp:cNvPr id="0" name=""/>
        <dsp:cNvSpPr/>
      </dsp:nvSpPr>
      <dsp:spPr>
        <a:xfrm>
          <a:off x="1649688" y="3040441"/>
          <a:ext cx="2335113" cy="2335113"/>
        </a:xfrm>
        <a:prstGeom prst="ellipse">
          <a:avLst/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Pilih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produk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makanan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minuman</a:t>
          </a:r>
          <a:r>
            <a:rPr lang="en-US" sz="1400" kern="1200" dirty="0" smtClean="0"/>
            <a:t> yang "</a:t>
          </a:r>
          <a:r>
            <a:rPr lang="en-US" sz="1400" kern="1200" dirty="0" err="1" smtClean="0"/>
            <a:t>rendah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bebas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gula</a:t>
          </a:r>
          <a:r>
            <a:rPr lang="en-US" sz="1400" kern="1200" dirty="0" smtClean="0"/>
            <a:t>”.</a:t>
          </a:r>
          <a:r>
            <a:rPr lang="en-US" sz="1200" kern="1200" dirty="0" smtClean="0"/>
            <a:t/>
          </a:r>
          <a:br>
            <a:rPr lang="en-US" sz="1200" kern="1200" dirty="0" smtClean="0"/>
          </a:br>
          <a:r>
            <a:rPr lang="en-US" sz="1200" kern="1200" dirty="0" smtClean="0"/>
            <a:t> </a:t>
          </a:r>
          <a:br>
            <a:rPr lang="en-US" sz="1200" kern="1200" dirty="0" smtClean="0"/>
          </a:br>
          <a:r>
            <a:rPr lang="en-US" sz="1200" kern="1200" dirty="0" smtClean="0"/>
            <a:t> </a:t>
          </a:r>
          <a:br>
            <a:rPr lang="en-US" sz="1200" kern="1200" dirty="0" smtClean="0"/>
          </a:br>
          <a:endParaRPr lang="en-US" sz="1200" kern="1200" dirty="0"/>
        </a:p>
      </dsp:txBody>
      <dsp:txXfrm>
        <a:off x="1649688" y="3040441"/>
        <a:ext cx="2335113" cy="2335113"/>
      </dsp:txXfrm>
    </dsp:sp>
    <dsp:sp modelId="{851C9400-9F50-4B76-83BD-354F54B9D9C7}">
      <dsp:nvSpPr>
        <dsp:cNvPr id="0" name=""/>
        <dsp:cNvSpPr/>
      </dsp:nvSpPr>
      <dsp:spPr>
        <a:xfrm rot="18000000">
          <a:off x="3374599" y="2309541"/>
          <a:ext cx="622430" cy="7881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 rot="18000000">
        <a:off x="3374599" y="2309541"/>
        <a:ext cx="622430" cy="7881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72BB56-7DEC-4C2B-99C5-02EC85DF1729}">
      <dsp:nvSpPr>
        <dsp:cNvPr id="0" name=""/>
        <dsp:cNvSpPr/>
      </dsp:nvSpPr>
      <dsp:spPr>
        <a:xfrm>
          <a:off x="0" y="0"/>
          <a:ext cx="1199704" cy="119970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21D5F5-0FCE-4DAC-B978-735A2EF113F9}">
      <dsp:nvSpPr>
        <dsp:cNvPr id="0" name=""/>
        <dsp:cNvSpPr/>
      </dsp:nvSpPr>
      <dsp:spPr>
        <a:xfrm>
          <a:off x="599852" y="0"/>
          <a:ext cx="7172548" cy="11997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KLINIK PELAJAR</a:t>
          </a:r>
          <a:endParaRPr lang="en-US" sz="4600" kern="1200" dirty="0"/>
        </a:p>
      </dsp:txBody>
      <dsp:txXfrm>
        <a:off x="599852" y="0"/>
        <a:ext cx="7172548" cy="1199704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8DCE33-F22A-4E64-B2CD-35C29945A172}">
      <dsp:nvSpPr>
        <dsp:cNvPr id="0" name=""/>
        <dsp:cNvSpPr/>
      </dsp:nvSpPr>
      <dsp:spPr>
        <a:xfrm>
          <a:off x="-76203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75000"/>
          </a:schemeClr>
        </a:solidFill>
        <a:ln w="55000" cap="flat" cmpd="thickThin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2F66B-4B01-47EB-B7E3-98A453435569}">
      <dsp:nvSpPr>
        <dsp:cNvPr id="0" name=""/>
        <dsp:cNvSpPr/>
      </dsp:nvSpPr>
      <dsp:spPr>
        <a:xfrm>
          <a:off x="533439" y="0"/>
          <a:ext cx="8115300" cy="114300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55000" cap="flat" cmpd="thickThin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KESIMPULAN</a:t>
          </a:r>
          <a:br>
            <a:rPr lang="en-US" sz="1800" b="1" kern="1200" dirty="0" smtClean="0"/>
          </a:br>
          <a:r>
            <a:rPr lang="en-US" sz="1800" b="1" kern="1200" dirty="0" smtClean="0"/>
            <a:t>7 </a:t>
          </a:r>
          <a:r>
            <a:rPr lang="en-US" sz="1800" b="1" kern="1200" dirty="0" err="1" smtClean="0"/>
            <a:t>Langkah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Bijak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Mengurangkan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Gula</a:t>
          </a:r>
          <a:r>
            <a:rPr lang="en-US" sz="1800" b="1" kern="1200" dirty="0" smtClean="0"/>
            <a:t> </a:t>
          </a:r>
          <a:br>
            <a:rPr lang="en-US" sz="1800" b="1" kern="1200" dirty="0" smtClean="0"/>
          </a:br>
          <a:endParaRPr lang="en-US" sz="1800" b="1" kern="1200" dirty="0"/>
        </a:p>
      </dsp:txBody>
      <dsp:txXfrm>
        <a:off x="533439" y="0"/>
        <a:ext cx="8115300" cy="11430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6E9DC4-814E-4CFD-9236-C554A9DA4389}">
      <dsp:nvSpPr>
        <dsp:cNvPr id="0" name=""/>
        <dsp:cNvSpPr/>
      </dsp:nvSpPr>
      <dsp:spPr>
        <a:xfrm>
          <a:off x="0" y="1613001"/>
          <a:ext cx="9144000" cy="2150668"/>
        </a:xfrm>
        <a:prstGeom prst="notched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5BCBFD-76AF-47C3-AD3E-98E0DAA37F32}">
      <dsp:nvSpPr>
        <dsp:cNvPr id="0" name=""/>
        <dsp:cNvSpPr/>
      </dsp:nvSpPr>
      <dsp:spPr>
        <a:xfrm>
          <a:off x="4018" y="0"/>
          <a:ext cx="2652117" cy="2150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Gula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adalah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karbohidrat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ringkas</a:t>
          </a:r>
          <a:r>
            <a:rPr lang="en-US" sz="1400" kern="1200" dirty="0" smtClean="0"/>
            <a:t> (</a:t>
          </a:r>
          <a:r>
            <a:rPr lang="en-US" sz="1400" kern="1200" dirty="0" err="1" smtClean="0"/>
            <a:t>seperti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nasi</a:t>
          </a:r>
          <a:r>
            <a:rPr lang="en-US" sz="1400" kern="1200" dirty="0" smtClean="0"/>
            <a:t>, mi, </a:t>
          </a:r>
          <a:r>
            <a:rPr lang="en-US" sz="1400" kern="1200" dirty="0" err="1" smtClean="0"/>
            <a:t>roti</a:t>
          </a:r>
          <a:r>
            <a:rPr lang="en-US" sz="1400" kern="1200" dirty="0" smtClean="0"/>
            <a:t>, pasta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ubi-ubian</a:t>
          </a:r>
          <a:r>
            <a:rPr lang="en-US" sz="1400" kern="1200" dirty="0" smtClean="0"/>
            <a:t>) yang </a:t>
          </a:r>
          <a:r>
            <a:rPr lang="en-US" sz="1400" kern="1200" dirty="0" err="1" smtClean="0"/>
            <a:t>membekalkan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sumber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tenaga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segera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mudah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diserap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oleh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tubuh</a:t>
          </a:r>
          <a:r>
            <a:rPr lang="en-US" sz="1400" kern="1200" dirty="0" smtClean="0"/>
            <a:t>.</a:t>
          </a:r>
          <a:br>
            <a:rPr lang="en-US" sz="1400" kern="1200" dirty="0" smtClean="0"/>
          </a:br>
          <a:endParaRPr lang="en-US" sz="1400" kern="1200" dirty="0"/>
        </a:p>
      </dsp:txBody>
      <dsp:txXfrm>
        <a:off x="4018" y="0"/>
        <a:ext cx="2652117" cy="2150668"/>
      </dsp:txXfrm>
    </dsp:sp>
    <dsp:sp modelId="{44B4E4B0-2FC6-49ED-90DB-382F579ED500}">
      <dsp:nvSpPr>
        <dsp:cNvPr id="0" name=""/>
        <dsp:cNvSpPr/>
      </dsp:nvSpPr>
      <dsp:spPr>
        <a:xfrm>
          <a:off x="1061243" y="2419502"/>
          <a:ext cx="537667" cy="53766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AA14E4-D195-4468-86D6-C832F68B5385}">
      <dsp:nvSpPr>
        <dsp:cNvPr id="0" name=""/>
        <dsp:cNvSpPr/>
      </dsp:nvSpPr>
      <dsp:spPr>
        <a:xfrm>
          <a:off x="2788741" y="3226003"/>
          <a:ext cx="2652117" cy="2150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Gula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juga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terdapat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dalam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buah-buahan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dalam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bentuk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fruktosa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susu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dalam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bentuk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laktosa</a:t>
          </a:r>
          <a:r>
            <a:rPr lang="en-US" sz="1400" kern="1200" dirty="0" smtClean="0"/>
            <a:t>.</a:t>
          </a:r>
          <a:endParaRPr lang="en-US" sz="1400" kern="1200" dirty="0"/>
        </a:p>
      </dsp:txBody>
      <dsp:txXfrm>
        <a:off x="2788741" y="3226003"/>
        <a:ext cx="2652117" cy="2150668"/>
      </dsp:txXfrm>
    </dsp:sp>
    <dsp:sp modelId="{1200F1E7-4485-4DA2-A341-A7B5D1D40579}">
      <dsp:nvSpPr>
        <dsp:cNvPr id="0" name=""/>
        <dsp:cNvSpPr/>
      </dsp:nvSpPr>
      <dsp:spPr>
        <a:xfrm>
          <a:off x="3845966" y="2419502"/>
          <a:ext cx="537667" cy="53766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92137-6EE2-4BCB-8859-83F99725E98E}">
      <dsp:nvSpPr>
        <dsp:cNvPr id="0" name=""/>
        <dsp:cNvSpPr/>
      </dsp:nvSpPr>
      <dsp:spPr>
        <a:xfrm>
          <a:off x="5573464" y="0"/>
          <a:ext cx="2652117" cy="2150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Gula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juga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ditambah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dalam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makanan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semasa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pemprosesan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dikenali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sebagai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gula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tambahan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atau</a:t>
          </a:r>
          <a:r>
            <a:rPr lang="en-US" sz="1400" kern="1200" dirty="0" smtClean="0"/>
            <a:t> </a:t>
          </a:r>
          <a:r>
            <a:rPr lang="en-US" sz="1400" i="1" kern="1200" dirty="0" smtClean="0"/>
            <a:t>free sugar</a:t>
          </a:r>
          <a:endParaRPr lang="en-US" sz="1400" kern="1200" dirty="0"/>
        </a:p>
      </dsp:txBody>
      <dsp:txXfrm>
        <a:off x="5573464" y="0"/>
        <a:ext cx="2652117" cy="2150668"/>
      </dsp:txXfrm>
    </dsp:sp>
    <dsp:sp modelId="{EBFA90B2-DF1C-4E13-9EED-052E75C662B4}">
      <dsp:nvSpPr>
        <dsp:cNvPr id="0" name=""/>
        <dsp:cNvSpPr/>
      </dsp:nvSpPr>
      <dsp:spPr>
        <a:xfrm>
          <a:off x="6630689" y="2419502"/>
          <a:ext cx="537667" cy="53766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1716CC-80DC-4174-9C65-BAE97EA02553}">
      <dsp:nvSpPr>
        <dsp:cNvPr id="0" name=""/>
        <dsp:cNvSpPr/>
      </dsp:nvSpPr>
      <dsp:spPr>
        <a:xfrm>
          <a:off x="0" y="9899"/>
          <a:ext cx="8229600" cy="112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/>
            <a:t>APAKAH GULA?</a:t>
          </a:r>
          <a:endParaRPr lang="en-US" sz="4000" b="1" kern="1200" dirty="0"/>
        </a:p>
      </dsp:txBody>
      <dsp:txXfrm>
        <a:off x="0" y="9899"/>
        <a:ext cx="8229600" cy="11232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7482EA-9939-4675-A9C0-CC7EF8C54049}">
      <dsp:nvSpPr>
        <dsp:cNvPr id="0" name=""/>
        <dsp:cNvSpPr/>
      </dsp:nvSpPr>
      <dsp:spPr>
        <a:xfrm>
          <a:off x="0" y="0"/>
          <a:ext cx="7772400" cy="24195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Tidak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melebihi</a:t>
          </a:r>
          <a:r>
            <a:rPr lang="en-US" sz="2400" kern="1200" dirty="0" smtClean="0"/>
            <a:t> 10% </a:t>
          </a:r>
          <a:r>
            <a:rPr lang="en-US" sz="2400" kern="1200" dirty="0" err="1" smtClean="0"/>
            <a:t>daripada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jumlah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tenaga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harian</a:t>
          </a:r>
          <a:r>
            <a:rPr lang="en-US" sz="2400" kern="1200" dirty="0" smtClean="0"/>
            <a:t>.</a:t>
          </a:r>
          <a:endParaRPr lang="en-US" sz="2400" kern="1200" dirty="0"/>
        </a:p>
      </dsp:txBody>
      <dsp:txXfrm>
        <a:off x="0" y="0"/>
        <a:ext cx="5413385" cy="2419502"/>
      </dsp:txXfrm>
    </dsp:sp>
    <dsp:sp modelId="{085A081D-F4F9-40ED-8688-9C51A37FC475}">
      <dsp:nvSpPr>
        <dsp:cNvPr id="0" name=""/>
        <dsp:cNvSpPr/>
      </dsp:nvSpPr>
      <dsp:spPr>
        <a:xfrm>
          <a:off x="1371599" y="2957169"/>
          <a:ext cx="7772400" cy="241950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Bagi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orang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dewasa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adalah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tidak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melebihi</a:t>
          </a:r>
          <a:r>
            <a:rPr lang="en-US" sz="2400" kern="1200" dirty="0" smtClean="0"/>
            <a:t> 10 </a:t>
          </a:r>
          <a:r>
            <a:rPr lang="en-US" sz="2400" kern="1200" dirty="0" err="1" smtClean="0"/>
            <a:t>sudu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sehari</a:t>
          </a:r>
          <a:r>
            <a:rPr lang="en-US" sz="2400" kern="1200" dirty="0" smtClean="0"/>
            <a:t> (50g</a:t>
          </a:r>
          <a:r>
            <a:rPr lang="en-US" sz="2400" kern="1200" dirty="0" smtClean="0"/>
            <a:t>) (</a:t>
          </a:r>
          <a:r>
            <a:rPr lang="en-US" sz="2400" kern="1200" dirty="0" err="1" smtClean="0"/>
            <a:t>termasuk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gula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semulajadi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tersembunyi</a:t>
          </a:r>
          <a:r>
            <a:rPr lang="en-US" sz="2400" kern="1200" dirty="0" smtClean="0"/>
            <a:t>). </a:t>
          </a:r>
          <a:endParaRPr lang="en-US" sz="2400" kern="1200" dirty="0"/>
        </a:p>
      </dsp:txBody>
      <dsp:txXfrm>
        <a:off x="1371599" y="2957169"/>
        <a:ext cx="4828123" cy="2419502"/>
      </dsp:txXfrm>
    </dsp:sp>
    <dsp:sp modelId="{153197D0-8DF7-49C0-B07A-34C68DAD3180}">
      <dsp:nvSpPr>
        <dsp:cNvPr id="0" name=""/>
        <dsp:cNvSpPr/>
      </dsp:nvSpPr>
      <dsp:spPr>
        <a:xfrm>
          <a:off x="6199723" y="1901997"/>
          <a:ext cx="1572676" cy="1572676"/>
        </a:xfrm>
        <a:prstGeom prst="downArrow">
          <a:avLst>
            <a:gd name="adj1" fmla="val 55000"/>
            <a:gd name="adj2" fmla="val 45000"/>
          </a:avLst>
        </a:prstGeom>
        <a:solidFill>
          <a:srgbClr val="7030A0">
            <a:alpha val="90000"/>
          </a:srgbClr>
        </a:solidFill>
        <a:ln w="55000" cap="flat" cmpd="thickThin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199723" y="1901997"/>
        <a:ext cx="1572676" cy="157267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E56C2F-22E6-47CA-9B95-88B05AED9C8D}">
      <dsp:nvSpPr>
        <dsp:cNvPr id="0" name=""/>
        <dsp:cNvSpPr/>
      </dsp:nvSpPr>
      <dsp:spPr>
        <a:xfrm>
          <a:off x="0" y="9899"/>
          <a:ext cx="8229600" cy="112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/>
            <a:t>SARANAN PENGAMBILAN </a:t>
          </a:r>
          <a:r>
            <a:rPr lang="en-US" sz="4000" b="1" kern="1200" dirty="0" smtClean="0"/>
            <a:t>GULA</a:t>
          </a:r>
          <a:endParaRPr lang="en-US" sz="4000" b="1" kern="1200" dirty="0"/>
        </a:p>
      </dsp:txBody>
      <dsp:txXfrm>
        <a:off x="0" y="9899"/>
        <a:ext cx="8229600" cy="11232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7E335C-ADB0-4CD4-B6C4-E7532EC2CB83}">
      <dsp:nvSpPr>
        <dsp:cNvPr id="0" name=""/>
        <dsp:cNvSpPr/>
      </dsp:nvSpPr>
      <dsp:spPr>
        <a:xfrm>
          <a:off x="1839" y="0"/>
          <a:ext cx="2862522" cy="522427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Meningkatkan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berat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badan</a:t>
          </a:r>
          <a:r>
            <a:rPr lang="en-US" sz="2700" kern="1200" dirty="0" smtClean="0"/>
            <a:t> (</a:t>
          </a:r>
          <a:r>
            <a:rPr lang="en-US" sz="2700" kern="1200" dirty="0" err="1" smtClean="0"/>
            <a:t>obesiti</a:t>
          </a:r>
          <a:r>
            <a:rPr lang="en-US" sz="2700" kern="1200" dirty="0" smtClean="0"/>
            <a:t>)</a:t>
          </a:r>
          <a:endParaRPr lang="en-US" sz="2700" kern="1200" dirty="0"/>
        </a:p>
      </dsp:txBody>
      <dsp:txXfrm>
        <a:off x="1839" y="2089708"/>
        <a:ext cx="2862522" cy="2089708"/>
      </dsp:txXfrm>
    </dsp:sp>
    <dsp:sp modelId="{4E015BA2-E9E7-42D2-B019-9B13F40A535E}">
      <dsp:nvSpPr>
        <dsp:cNvPr id="0" name=""/>
        <dsp:cNvSpPr/>
      </dsp:nvSpPr>
      <dsp:spPr>
        <a:xfrm>
          <a:off x="304804" y="37925"/>
          <a:ext cx="2256594" cy="2290744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55000" cap="flat" cmpd="thickThin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D0F713-A288-4F2A-A642-B491034340AD}">
      <dsp:nvSpPr>
        <dsp:cNvPr id="0" name=""/>
        <dsp:cNvSpPr/>
      </dsp:nvSpPr>
      <dsp:spPr>
        <a:xfrm>
          <a:off x="2950238" y="19140"/>
          <a:ext cx="2862522" cy="5224271"/>
        </a:xfrm>
        <a:prstGeom prst="roundRect">
          <a:avLst>
            <a:gd name="adj" fmla="val 10000"/>
          </a:avLst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Risiko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penyakit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kencing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manis</a:t>
          </a:r>
          <a:endParaRPr lang="en-US" sz="2700" kern="1200" dirty="0"/>
        </a:p>
      </dsp:txBody>
      <dsp:txXfrm>
        <a:off x="2950238" y="2108849"/>
        <a:ext cx="2862522" cy="2089708"/>
      </dsp:txXfrm>
    </dsp:sp>
    <dsp:sp modelId="{EB61B851-066C-488B-B0DE-41FB582E2AE3}">
      <dsp:nvSpPr>
        <dsp:cNvPr id="0" name=""/>
        <dsp:cNvSpPr/>
      </dsp:nvSpPr>
      <dsp:spPr>
        <a:xfrm>
          <a:off x="3124196" y="-19140"/>
          <a:ext cx="2514606" cy="2443158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55000" cap="flat" cmpd="thickThin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E13E8D-8162-46CE-908D-FB383A7B332B}">
      <dsp:nvSpPr>
        <dsp:cNvPr id="0" name=""/>
        <dsp:cNvSpPr/>
      </dsp:nvSpPr>
      <dsp:spPr>
        <a:xfrm>
          <a:off x="5898637" y="0"/>
          <a:ext cx="2862522" cy="5224271"/>
        </a:xfrm>
        <a:prstGeom prst="roundRect">
          <a:avLst>
            <a:gd name="adj" fmla="val 10000"/>
          </a:avLst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Pembentukan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karies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gigi</a:t>
          </a:r>
          <a:r>
            <a:rPr lang="en-US" sz="2700" kern="1200" dirty="0" smtClean="0"/>
            <a:t> </a:t>
          </a:r>
          <a:endParaRPr lang="en-US" sz="2700" kern="1200" dirty="0"/>
        </a:p>
      </dsp:txBody>
      <dsp:txXfrm>
        <a:off x="5898637" y="2089708"/>
        <a:ext cx="2862522" cy="2089708"/>
      </dsp:txXfrm>
    </dsp:sp>
    <dsp:sp modelId="{B7FC1FF9-198D-49F3-8444-693C438FFE47}">
      <dsp:nvSpPr>
        <dsp:cNvPr id="0" name=""/>
        <dsp:cNvSpPr/>
      </dsp:nvSpPr>
      <dsp:spPr>
        <a:xfrm>
          <a:off x="6172200" y="37925"/>
          <a:ext cx="2315395" cy="2290744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55000" cap="flat" cmpd="thickThin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122F13-A5FA-40BD-96B7-C91840004622}">
      <dsp:nvSpPr>
        <dsp:cNvPr id="0" name=""/>
        <dsp:cNvSpPr/>
      </dsp:nvSpPr>
      <dsp:spPr>
        <a:xfrm>
          <a:off x="350519" y="4179417"/>
          <a:ext cx="8061960" cy="783640"/>
        </a:xfrm>
        <a:prstGeom prst="left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CB7003-1C7C-496A-A541-BC45A30D5ECD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C3BB60-3CC5-4A92-A8C9-25A5685B14A8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KESAN PENGAMBILAN GULA SECARA BERLEBIHAN</a:t>
          </a:r>
          <a:endParaRPr lang="en-US" sz="2600" b="1" kern="1200" dirty="0"/>
        </a:p>
      </dsp:txBody>
      <dsp:txXfrm>
        <a:off x="571500" y="0"/>
        <a:ext cx="7658100" cy="114300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7D4A27-5E97-4C53-94CD-4820043CAB24}">
      <dsp:nvSpPr>
        <dsp:cNvPr id="0" name=""/>
        <dsp:cNvSpPr/>
      </dsp:nvSpPr>
      <dsp:spPr>
        <a:xfrm>
          <a:off x="3100913" y="50718"/>
          <a:ext cx="2637373" cy="263737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Minum</a:t>
          </a:r>
          <a:r>
            <a:rPr lang="en-US" sz="1200" kern="1200" dirty="0" smtClean="0"/>
            <a:t> air </a:t>
          </a:r>
          <a:r>
            <a:rPr lang="en-US" sz="1200" kern="1200" dirty="0" err="1" smtClean="0"/>
            <a:t>kosong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berbanding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minuman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manis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air </a:t>
          </a:r>
          <a:r>
            <a:rPr lang="en-US" sz="1200" kern="1200" dirty="0" err="1" smtClean="0"/>
            <a:t>berkarbonat</a:t>
          </a:r>
          <a:r>
            <a:rPr lang="en-US" sz="1200" kern="1200" dirty="0" smtClean="0"/>
            <a:t> </a:t>
          </a:r>
          <a:endParaRPr lang="en-US" sz="1200" kern="1200" dirty="0"/>
        </a:p>
      </dsp:txBody>
      <dsp:txXfrm>
        <a:off x="3405225" y="405749"/>
        <a:ext cx="2028748" cy="836858"/>
      </dsp:txXfrm>
    </dsp:sp>
    <dsp:sp modelId="{6B70314F-042D-4B44-BFE6-60BB6DAD751D}">
      <dsp:nvSpPr>
        <dsp:cNvPr id="0" name=""/>
        <dsp:cNvSpPr/>
      </dsp:nvSpPr>
      <dsp:spPr>
        <a:xfrm>
          <a:off x="4267443" y="1217249"/>
          <a:ext cx="2637373" cy="2637373"/>
        </a:xfrm>
        <a:prstGeom prst="ellipse">
          <a:avLst/>
        </a:prstGeom>
        <a:solidFill>
          <a:schemeClr val="accent2">
            <a:alpha val="50000"/>
            <a:hueOff val="-6721063"/>
            <a:satOff val="2923"/>
            <a:lumOff val="8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Pilih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makanan</a:t>
          </a:r>
          <a:r>
            <a:rPr lang="en-US" sz="1200" kern="1200" dirty="0" smtClean="0"/>
            <a:t> yang </a:t>
          </a:r>
          <a:r>
            <a:rPr lang="en-US" sz="1200" kern="1200" dirty="0" err="1" smtClean="0"/>
            <a:t>rendah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kandungan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gula</a:t>
          </a:r>
          <a:endParaRPr lang="en-US" sz="1200" kern="1200" dirty="0"/>
        </a:p>
      </dsp:txBody>
      <dsp:txXfrm>
        <a:off x="5687568" y="1521561"/>
        <a:ext cx="1014374" cy="2028748"/>
      </dsp:txXfrm>
    </dsp:sp>
    <dsp:sp modelId="{16924F24-97E6-468C-8055-781CF1B5D0E0}">
      <dsp:nvSpPr>
        <dsp:cNvPr id="0" name=""/>
        <dsp:cNvSpPr/>
      </dsp:nvSpPr>
      <dsp:spPr>
        <a:xfrm>
          <a:off x="3100913" y="2383779"/>
          <a:ext cx="2637373" cy="2637373"/>
        </a:xfrm>
        <a:prstGeom prst="ellipse">
          <a:avLst/>
        </a:prstGeom>
        <a:solidFill>
          <a:schemeClr val="accent2">
            <a:alpha val="50000"/>
            <a:hueOff val="-13442126"/>
            <a:satOff val="5846"/>
            <a:lumOff val="170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Gantikan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manisan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dengan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buah-buahan</a:t>
          </a:r>
          <a:r>
            <a:rPr lang="en-US" sz="1200" kern="1200" dirty="0" smtClean="0"/>
            <a:t>.</a:t>
          </a:r>
          <a:endParaRPr lang="en-US" sz="1200" kern="1200" dirty="0"/>
        </a:p>
      </dsp:txBody>
      <dsp:txXfrm>
        <a:off x="3405225" y="3829263"/>
        <a:ext cx="2028748" cy="836858"/>
      </dsp:txXfrm>
    </dsp:sp>
    <dsp:sp modelId="{140497BF-9AA8-443E-B68F-D00CE673DF7B}">
      <dsp:nvSpPr>
        <dsp:cNvPr id="0" name=""/>
        <dsp:cNvSpPr/>
      </dsp:nvSpPr>
      <dsp:spPr>
        <a:xfrm>
          <a:off x="1934382" y="1217249"/>
          <a:ext cx="2637373" cy="2637373"/>
        </a:xfrm>
        <a:prstGeom prst="ellipse">
          <a:avLst/>
        </a:prstGeom>
        <a:solidFill>
          <a:schemeClr val="accent2">
            <a:alpha val="50000"/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Kurangkan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kekerapan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mengambil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makanan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bergula</a:t>
          </a:r>
          <a:endParaRPr lang="en-US" sz="1200" kern="1200" dirty="0"/>
        </a:p>
      </dsp:txBody>
      <dsp:txXfrm>
        <a:off x="2137257" y="1521561"/>
        <a:ext cx="1014374" cy="20287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4785C63-AD16-4083-A3F3-D442B1B93060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DEC57D8-28E0-43B7-B511-DF98999C6E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3" Type="http://schemas.openxmlformats.org/officeDocument/2006/relationships/diagramLayout" Target="../diagrams/layout19.xml"/><Relationship Id="rId7" Type="http://schemas.openxmlformats.org/officeDocument/2006/relationships/diagramData" Target="../diagrams/data20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5" Type="http://schemas.openxmlformats.org/officeDocument/2006/relationships/diagramColors" Target="../diagrams/colors19.xml"/><Relationship Id="rId10" Type="http://schemas.openxmlformats.org/officeDocument/2006/relationships/diagramColors" Target="../diagrams/colors20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3" Type="http://schemas.openxmlformats.org/officeDocument/2006/relationships/diagramLayout" Target="../diagrams/layout17.xml"/><Relationship Id="rId7" Type="http://schemas.openxmlformats.org/officeDocument/2006/relationships/diagramData" Target="../diagrams/data18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11" Type="http://schemas.microsoft.com/office/2007/relationships/diagramDrawing" Target="../diagrams/drawing18.xml"/><Relationship Id="rId5" Type="http://schemas.openxmlformats.org/officeDocument/2006/relationships/diagramColors" Target="../diagrams/colors17.xml"/><Relationship Id="rId10" Type="http://schemas.openxmlformats.org/officeDocument/2006/relationships/diagramColors" Target="../diagrams/colors18.xml"/><Relationship Id="rId4" Type="http://schemas.openxmlformats.org/officeDocument/2006/relationships/diagramQuickStyle" Target="../diagrams/quickStyle17.xml"/><Relationship Id="rId9" Type="http://schemas.openxmlformats.org/officeDocument/2006/relationships/diagramQuickStyle" Target="../diagrams/quickStyle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762000" y="1295400"/>
          <a:ext cx="7772400" cy="1829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685800" y="3611607"/>
          <a:ext cx="7772400" cy="1199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481328"/>
          <a:ext cx="9144000" cy="5376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228600" y="228600"/>
          <a:ext cx="86868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1481328"/>
          <a:ext cx="9144000" cy="5376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0" y="1481328"/>
          <a:ext cx="9144000" cy="5376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481328"/>
          <a:ext cx="8763000" cy="5224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1481328"/>
          <a:ext cx="8839200" cy="5071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686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676400"/>
          <a:ext cx="8686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/>
        </p:nvGraphicFramePr>
        <p:xfrm>
          <a:off x="457200" y="457200"/>
          <a:ext cx="82296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51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/>
        </p:nvGraphicFramePr>
        <p:xfrm>
          <a:off x="304800" y="228600"/>
          <a:ext cx="86868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481328"/>
          <a:ext cx="8686800" cy="51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/>
        </p:nvGraphicFramePr>
        <p:xfrm>
          <a:off x="304800" y="228600"/>
          <a:ext cx="86868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208</TotalTime>
  <Words>293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UTeM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KURANGKAN GULA</dc:title>
  <dc:creator>user</dc:creator>
  <cp:lastModifiedBy>user</cp:lastModifiedBy>
  <cp:revision>22</cp:revision>
  <dcterms:created xsi:type="dcterms:W3CDTF">2010-12-01T07:34:55Z</dcterms:created>
  <dcterms:modified xsi:type="dcterms:W3CDTF">2011-02-02T04:26:38Z</dcterms:modified>
</cp:coreProperties>
</file>