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0CC7D3-6AC2-4C0A-AB5B-481D106FCAEE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4B7AB71-6433-4A29-AD2F-DBE13DCF6647}">
      <dgm:prSet/>
      <dgm:spPr/>
      <dgm:t>
        <a:bodyPr/>
        <a:lstStyle/>
        <a:p>
          <a:pPr rtl="0"/>
          <a:endParaRPr lang="en-US" dirty="0" smtClean="0"/>
        </a:p>
        <a:p>
          <a:pPr rtl="0"/>
          <a:r>
            <a:rPr lang="en-US" dirty="0" err="1" smtClean="0"/>
            <a:t>sukar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berdiri</a:t>
          </a:r>
          <a:r>
            <a:rPr lang="en-US" dirty="0" smtClean="0"/>
            <a:t> </a:t>
          </a:r>
          <a:r>
            <a:rPr lang="en-US" dirty="0" err="1" smtClean="0"/>
            <a:t>lurus</a:t>
          </a:r>
          <a:r>
            <a:rPr lang="en-US" dirty="0" smtClean="0"/>
            <a:t> (</a:t>
          </a:r>
          <a:r>
            <a:rPr lang="en-US" dirty="0" err="1" smtClean="0"/>
            <a:t>bongkok</a:t>
          </a:r>
          <a:r>
            <a:rPr lang="en-US" dirty="0" smtClean="0"/>
            <a:t>)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duduk</a:t>
          </a:r>
          <a:endParaRPr lang="en-US" dirty="0"/>
        </a:p>
      </dgm:t>
    </dgm:pt>
    <dgm:pt modelId="{8DDDAAB1-9A04-4E7B-8AB5-E8722484D0E9}" type="parTrans" cxnId="{D8275E8D-CA5C-4FA1-8AFE-67AB0658CB9B}">
      <dgm:prSet/>
      <dgm:spPr/>
      <dgm:t>
        <a:bodyPr/>
        <a:lstStyle/>
        <a:p>
          <a:endParaRPr lang="en-US"/>
        </a:p>
      </dgm:t>
    </dgm:pt>
    <dgm:pt modelId="{3AA8892B-A845-4ACF-B1E8-F15F3E5C9993}" type="sibTrans" cxnId="{D8275E8D-CA5C-4FA1-8AFE-67AB0658CB9B}">
      <dgm:prSet/>
      <dgm:spPr/>
      <dgm:t>
        <a:bodyPr/>
        <a:lstStyle/>
        <a:p>
          <a:endParaRPr lang="en-US"/>
        </a:p>
      </dgm:t>
    </dgm:pt>
    <dgm:pt modelId="{88815B97-AFC5-492B-934D-4C2F71493A8B}">
      <dgm:prSet/>
      <dgm:spPr/>
      <dgm:t>
        <a:bodyPr/>
        <a:lstStyle/>
        <a:p>
          <a:pPr rtl="0"/>
          <a:r>
            <a:rPr lang="fi-FI" dirty="0" smtClean="0"/>
            <a:t>kepatahan tulang tanpa hentaman atau hentakan(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pergelangan</a:t>
          </a:r>
          <a:r>
            <a:rPr lang="en-US" dirty="0" smtClean="0"/>
            <a:t> </a:t>
          </a:r>
          <a:r>
            <a:rPr lang="en-US" dirty="0" err="1" smtClean="0"/>
            <a:t>tangan</a:t>
          </a:r>
          <a:r>
            <a:rPr lang="en-US" dirty="0" smtClean="0"/>
            <a:t>,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pinggul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spinal)</a:t>
          </a:r>
          <a:endParaRPr lang="en-US" dirty="0"/>
        </a:p>
      </dgm:t>
    </dgm:pt>
    <dgm:pt modelId="{55F09F2C-90F8-4CBC-B3D3-574B1FEED3DA}" type="parTrans" cxnId="{AE133103-3C48-40B9-BD0D-22FA54B06807}">
      <dgm:prSet/>
      <dgm:spPr/>
      <dgm:t>
        <a:bodyPr/>
        <a:lstStyle/>
        <a:p>
          <a:endParaRPr lang="en-US"/>
        </a:p>
      </dgm:t>
    </dgm:pt>
    <dgm:pt modelId="{891A5124-F34B-47E6-AE67-E52AAFAAA5B7}" type="sibTrans" cxnId="{AE133103-3C48-40B9-BD0D-22FA54B06807}">
      <dgm:prSet/>
      <dgm:spPr/>
      <dgm:t>
        <a:bodyPr/>
        <a:lstStyle/>
        <a:p>
          <a:endParaRPr lang="en-US"/>
        </a:p>
      </dgm:t>
    </dgm:pt>
    <dgm:pt modelId="{65C19ABE-59EB-4693-8A1A-8085474FA1F2}">
      <dgm:prSet/>
      <dgm:spPr/>
      <dgm:t>
        <a:bodyPr/>
        <a:lstStyle/>
        <a:p>
          <a:pPr rtl="0"/>
          <a:r>
            <a:rPr lang="en-US" dirty="0" err="1" smtClean="0"/>
            <a:t>Sakit</a:t>
          </a:r>
          <a:r>
            <a:rPr lang="en-US" dirty="0" smtClean="0"/>
            <a:t> </a:t>
          </a:r>
          <a:r>
            <a:rPr lang="en-US" dirty="0" err="1" smtClean="0"/>
            <a:t>sendi</a:t>
          </a:r>
          <a:r>
            <a:rPr lang="en-US" dirty="0" smtClean="0"/>
            <a:t>, </a:t>
          </a:r>
          <a:r>
            <a:rPr lang="en-US" dirty="0" err="1" smtClean="0"/>
            <a:t>risiko</a:t>
          </a:r>
          <a:r>
            <a:rPr lang="en-US" dirty="0" smtClean="0"/>
            <a:t> </a:t>
          </a:r>
          <a:r>
            <a:rPr lang="en-US" dirty="0" err="1" smtClean="0"/>
            <a:t>artritis</a:t>
          </a:r>
          <a:r>
            <a:rPr lang="en-US" dirty="0" smtClean="0"/>
            <a:t> &amp; </a:t>
          </a:r>
          <a:r>
            <a:rPr lang="en-US" dirty="0" err="1" smtClean="0"/>
            <a:t>kecacatan</a:t>
          </a:r>
          <a:r>
            <a:rPr lang="en-US" dirty="0" smtClean="0"/>
            <a:t> </a:t>
          </a:r>
          <a:r>
            <a:rPr lang="en-US" dirty="0" err="1" smtClean="0"/>
            <a:t>bagi</a:t>
          </a:r>
          <a:r>
            <a:rPr lang="en-US" dirty="0" smtClean="0"/>
            <a:t> </a:t>
          </a:r>
          <a:r>
            <a:rPr lang="en-US" dirty="0" err="1" smtClean="0"/>
            <a:t>kes</a:t>
          </a:r>
          <a:r>
            <a:rPr lang="en-US" dirty="0" smtClean="0"/>
            <a:t> </a:t>
          </a:r>
          <a:r>
            <a:rPr lang="en-US" dirty="0" err="1" smtClean="0"/>
            <a:t>patah</a:t>
          </a:r>
          <a:r>
            <a:rPr lang="en-US" dirty="0" smtClean="0"/>
            <a:t> </a:t>
          </a:r>
          <a:r>
            <a:rPr lang="en-US" dirty="0" err="1" smtClean="0"/>
            <a:t>akibat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pulih</a:t>
          </a:r>
          <a:r>
            <a:rPr lang="en-US" dirty="0" smtClean="0"/>
            <a:t> </a:t>
          </a:r>
          <a:r>
            <a:rPr lang="en-US" dirty="0" err="1" smtClean="0"/>
            <a:t>sepenuhnya</a:t>
          </a:r>
          <a:r>
            <a:rPr lang="en-US" dirty="0" smtClean="0"/>
            <a:t>.</a:t>
          </a:r>
          <a:endParaRPr lang="en-US" dirty="0"/>
        </a:p>
      </dgm:t>
    </dgm:pt>
    <dgm:pt modelId="{879A76A8-69C7-4294-8D0A-B29914481360}" type="parTrans" cxnId="{BCAEAC39-9E21-40BE-9931-36C6382BF6E5}">
      <dgm:prSet/>
      <dgm:spPr/>
      <dgm:t>
        <a:bodyPr/>
        <a:lstStyle/>
        <a:p>
          <a:endParaRPr lang="en-US"/>
        </a:p>
      </dgm:t>
    </dgm:pt>
    <dgm:pt modelId="{3D799709-E788-4153-8C3C-96A4AF6DA0E7}" type="sibTrans" cxnId="{BCAEAC39-9E21-40BE-9931-36C6382BF6E5}">
      <dgm:prSet/>
      <dgm:spPr/>
      <dgm:t>
        <a:bodyPr/>
        <a:lstStyle/>
        <a:p>
          <a:endParaRPr lang="en-US"/>
        </a:p>
      </dgm:t>
    </dgm:pt>
    <dgm:pt modelId="{C891FCA9-8CDD-4302-8378-EC4AF25000DD}" type="pres">
      <dgm:prSet presAssocID="{BF0CC7D3-6AC2-4C0A-AB5B-481D106FCAEE}" presName="Name0" presStyleCnt="0">
        <dgm:presLayoutVars>
          <dgm:dir/>
          <dgm:resizeHandles val="exact"/>
        </dgm:presLayoutVars>
      </dgm:prSet>
      <dgm:spPr/>
    </dgm:pt>
    <dgm:pt modelId="{5CDBE29D-1B6B-4BE0-9383-A55AF0091C44}" type="pres">
      <dgm:prSet presAssocID="{BF0CC7D3-6AC2-4C0A-AB5B-481D106FCAEE}" presName="fgShape" presStyleLbl="fgShp" presStyleIdx="0" presStyleCnt="1"/>
      <dgm:spPr/>
    </dgm:pt>
    <dgm:pt modelId="{AB990509-E907-4885-BC8A-ED3326E54008}" type="pres">
      <dgm:prSet presAssocID="{BF0CC7D3-6AC2-4C0A-AB5B-481D106FCAEE}" presName="linComp" presStyleCnt="0"/>
      <dgm:spPr/>
    </dgm:pt>
    <dgm:pt modelId="{0459A43F-5D98-4F90-A3FC-555767BF9374}" type="pres">
      <dgm:prSet presAssocID="{04B7AB71-6433-4A29-AD2F-DBE13DCF6647}" presName="compNode" presStyleCnt="0"/>
      <dgm:spPr/>
    </dgm:pt>
    <dgm:pt modelId="{8497080D-779F-4F7F-B7BA-D57572D93BCF}" type="pres">
      <dgm:prSet presAssocID="{04B7AB71-6433-4A29-AD2F-DBE13DCF6647}" presName="bkgdShape" presStyleLbl="node1" presStyleIdx="0" presStyleCnt="3" custLinFactNeighborX="-7628" custLinFactNeighborY="73"/>
      <dgm:spPr/>
      <dgm:t>
        <a:bodyPr/>
        <a:lstStyle/>
        <a:p>
          <a:endParaRPr lang="en-US"/>
        </a:p>
      </dgm:t>
    </dgm:pt>
    <dgm:pt modelId="{05B16B39-4DD1-4910-AF66-9A00D3B9E44D}" type="pres">
      <dgm:prSet presAssocID="{04B7AB71-6433-4A29-AD2F-DBE13DCF6647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81FF9-F2A6-468B-92B2-A09AFB4A65B4}" type="pres">
      <dgm:prSet presAssocID="{04B7AB71-6433-4A29-AD2F-DBE13DCF6647}" presName="invisiNode" presStyleLbl="node1" presStyleIdx="0" presStyleCnt="3"/>
      <dgm:spPr/>
    </dgm:pt>
    <dgm:pt modelId="{15EAA287-3D4E-49E3-96E5-E06A0FF79496}" type="pres">
      <dgm:prSet presAssocID="{04B7AB71-6433-4A29-AD2F-DBE13DCF6647}" presName="imagNode" presStyleLbl="fgImgPlace1" presStyleIdx="0" presStyleCnt="3" custScaleX="129341" custScaleY="148528" custLinFactNeighborX="3670" custLinFactNeighborY="1426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D832135-402F-4D3D-8413-803385C99DCD}" type="pres">
      <dgm:prSet presAssocID="{3AA8892B-A845-4ACF-B1E8-F15F3E5C9993}" presName="sibTrans" presStyleLbl="sibTrans2D1" presStyleIdx="0" presStyleCnt="0"/>
      <dgm:spPr/>
    </dgm:pt>
    <dgm:pt modelId="{CDF50FD9-7E92-4175-AA9A-79E0CB3A7143}" type="pres">
      <dgm:prSet presAssocID="{88815B97-AFC5-492B-934D-4C2F71493A8B}" presName="compNode" presStyleCnt="0"/>
      <dgm:spPr/>
    </dgm:pt>
    <dgm:pt modelId="{50194B1B-A719-447B-92FF-BE9AEE3481C8}" type="pres">
      <dgm:prSet presAssocID="{88815B97-AFC5-492B-934D-4C2F71493A8B}" presName="bkgdShape" presStyleLbl="node1" presStyleIdx="1" presStyleCnt="3"/>
      <dgm:spPr/>
      <dgm:t>
        <a:bodyPr/>
        <a:lstStyle/>
        <a:p>
          <a:endParaRPr lang="en-US"/>
        </a:p>
      </dgm:t>
    </dgm:pt>
    <dgm:pt modelId="{F39FDB25-FF14-49FD-B168-BA73354B9C6D}" type="pres">
      <dgm:prSet presAssocID="{88815B97-AFC5-492B-934D-4C2F71493A8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4DCB23-A5C4-4A6B-BD12-A6E6F8A96E2B}" type="pres">
      <dgm:prSet presAssocID="{88815B97-AFC5-492B-934D-4C2F71493A8B}" presName="invisiNode" presStyleLbl="node1" presStyleIdx="1" presStyleCnt="3"/>
      <dgm:spPr/>
    </dgm:pt>
    <dgm:pt modelId="{D7BAA470-1F23-4734-AE2E-CD0FF636242E}" type="pres">
      <dgm:prSet presAssocID="{88815B97-AFC5-492B-934D-4C2F71493A8B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C2EC9522-393B-49A1-8A10-CC65A3C58131}" type="pres">
      <dgm:prSet presAssocID="{891A5124-F34B-47E6-AE67-E52AAFAAA5B7}" presName="sibTrans" presStyleLbl="sibTrans2D1" presStyleIdx="0" presStyleCnt="0"/>
      <dgm:spPr/>
    </dgm:pt>
    <dgm:pt modelId="{9FC8693B-BEC5-4E06-808E-307E692AE9A9}" type="pres">
      <dgm:prSet presAssocID="{65C19ABE-59EB-4693-8A1A-8085474FA1F2}" presName="compNode" presStyleCnt="0"/>
      <dgm:spPr/>
    </dgm:pt>
    <dgm:pt modelId="{A7AB32B5-D85F-4385-B832-5EF954BDC9AB}" type="pres">
      <dgm:prSet presAssocID="{65C19ABE-59EB-4693-8A1A-8085474FA1F2}" presName="bkgdShape" presStyleLbl="node1" presStyleIdx="2" presStyleCnt="3"/>
      <dgm:spPr/>
      <dgm:t>
        <a:bodyPr/>
        <a:lstStyle/>
        <a:p>
          <a:endParaRPr lang="en-US"/>
        </a:p>
      </dgm:t>
    </dgm:pt>
    <dgm:pt modelId="{EB018D09-85AB-46AA-A149-40C240A055FF}" type="pres">
      <dgm:prSet presAssocID="{65C19ABE-59EB-4693-8A1A-8085474FA1F2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B49E9C-9510-45CF-B770-8C056200696A}" type="pres">
      <dgm:prSet presAssocID="{65C19ABE-59EB-4693-8A1A-8085474FA1F2}" presName="invisiNode" presStyleLbl="node1" presStyleIdx="2" presStyleCnt="3"/>
      <dgm:spPr/>
    </dgm:pt>
    <dgm:pt modelId="{7C4BD0AC-FFCE-4325-BDA5-491700B918B3}" type="pres">
      <dgm:prSet presAssocID="{65C19ABE-59EB-4693-8A1A-8085474FA1F2}" presName="imagNode" presStyleLbl="fgImgPlace1" presStyleIdx="2" presStyleCnt="3" custLinFactNeighborX="1339" custLinFactNeighborY="-140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D8275E8D-CA5C-4FA1-8AFE-67AB0658CB9B}" srcId="{BF0CC7D3-6AC2-4C0A-AB5B-481D106FCAEE}" destId="{04B7AB71-6433-4A29-AD2F-DBE13DCF6647}" srcOrd="0" destOrd="0" parTransId="{8DDDAAB1-9A04-4E7B-8AB5-E8722484D0E9}" sibTransId="{3AA8892B-A845-4ACF-B1E8-F15F3E5C9993}"/>
    <dgm:cxn modelId="{8087B0B6-0785-4A45-8F8C-92157D1DCF36}" type="presOf" srcId="{65C19ABE-59EB-4693-8A1A-8085474FA1F2}" destId="{A7AB32B5-D85F-4385-B832-5EF954BDC9AB}" srcOrd="0" destOrd="0" presId="urn:microsoft.com/office/officeart/2005/8/layout/hList7"/>
    <dgm:cxn modelId="{1FEC7EAA-3C7E-4077-9A44-B9326649C687}" type="presOf" srcId="{04B7AB71-6433-4A29-AD2F-DBE13DCF6647}" destId="{05B16B39-4DD1-4910-AF66-9A00D3B9E44D}" srcOrd="1" destOrd="0" presId="urn:microsoft.com/office/officeart/2005/8/layout/hList7"/>
    <dgm:cxn modelId="{EFC770A3-F795-4F2A-8020-56D0341F0107}" type="presOf" srcId="{BF0CC7D3-6AC2-4C0A-AB5B-481D106FCAEE}" destId="{C891FCA9-8CDD-4302-8378-EC4AF25000DD}" srcOrd="0" destOrd="0" presId="urn:microsoft.com/office/officeart/2005/8/layout/hList7"/>
    <dgm:cxn modelId="{C97B409F-7F77-49AC-94CD-B891C9058E88}" type="presOf" srcId="{88815B97-AFC5-492B-934D-4C2F71493A8B}" destId="{F39FDB25-FF14-49FD-B168-BA73354B9C6D}" srcOrd="1" destOrd="0" presId="urn:microsoft.com/office/officeart/2005/8/layout/hList7"/>
    <dgm:cxn modelId="{6ACA173B-730E-4515-88FD-7FC32685C7D3}" type="presOf" srcId="{3AA8892B-A845-4ACF-B1E8-F15F3E5C9993}" destId="{5D832135-402F-4D3D-8413-803385C99DCD}" srcOrd="0" destOrd="0" presId="urn:microsoft.com/office/officeart/2005/8/layout/hList7"/>
    <dgm:cxn modelId="{BCAEAC39-9E21-40BE-9931-36C6382BF6E5}" srcId="{BF0CC7D3-6AC2-4C0A-AB5B-481D106FCAEE}" destId="{65C19ABE-59EB-4693-8A1A-8085474FA1F2}" srcOrd="2" destOrd="0" parTransId="{879A76A8-69C7-4294-8D0A-B29914481360}" sibTransId="{3D799709-E788-4153-8C3C-96A4AF6DA0E7}"/>
    <dgm:cxn modelId="{96AC2558-260C-45FC-A8D2-9825B0A39849}" type="presOf" srcId="{891A5124-F34B-47E6-AE67-E52AAFAAA5B7}" destId="{C2EC9522-393B-49A1-8A10-CC65A3C58131}" srcOrd="0" destOrd="0" presId="urn:microsoft.com/office/officeart/2005/8/layout/hList7"/>
    <dgm:cxn modelId="{AE133103-3C48-40B9-BD0D-22FA54B06807}" srcId="{BF0CC7D3-6AC2-4C0A-AB5B-481D106FCAEE}" destId="{88815B97-AFC5-492B-934D-4C2F71493A8B}" srcOrd="1" destOrd="0" parTransId="{55F09F2C-90F8-4CBC-B3D3-574B1FEED3DA}" sibTransId="{891A5124-F34B-47E6-AE67-E52AAFAAA5B7}"/>
    <dgm:cxn modelId="{479C19F6-1D7B-4AE6-A3F8-5292CD350BC3}" type="presOf" srcId="{65C19ABE-59EB-4693-8A1A-8085474FA1F2}" destId="{EB018D09-85AB-46AA-A149-40C240A055FF}" srcOrd="1" destOrd="0" presId="urn:microsoft.com/office/officeart/2005/8/layout/hList7"/>
    <dgm:cxn modelId="{6D11D967-637F-4E72-9A86-13E7ACDB4A6F}" type="presOf" srcId="{88815B97-AFC5-492B-934D-4C2F71493A8B}" destId="{50194B1B-A719-447B-92FF-BE9AEE3481C8}" srcOrd="0" destOrd="0" presId="urn:microsoft.com/office/officeart/2005/8/layout/hList7"/>
    <dgm:cxn modelId="{D5A02F76-3E11-4CCE-9C17-E2B599E09A1D}" type="presOf" srcId="{04B7AB71-6433-4A29-AD2F-DBE13DCF6647}" destId="{8497080D-779F-4F7F-B7BA-D57572D93BCF}" srcOrd="0" destOrd="0" presId="urn:microsoft.com/office/officeart/2005/8/layout/hList7"/>
    <dgm:cxn modelId="{B1A2C6B6-2D07-4FC2-A871-BE60D8011F80}" type="presParOf" srcId="{C891FCA9-8CDD-4302-8378-EC4AF25000DD}" destId="{5CDBE29D-1B6B-4BE0-9383-A55AF0091C44}" srcOrd="0" destOrd="0" presId="urn:microsoft.com/office/officeart/2005/8/layout/hList7"/>
    <dgm:cxn modelId="{303F6796-4F1B-43C1-A402-22B0E0544ABF}" type="presParOf" srcId="{C891FCA9-8CDD-4302-8378-EC4AF25000DD}" destId="{AB990509-E907-4885-BC8A-ED3326E54008}" srcOrd="1" destOrd="0" presId="urn:microsoft.com/office/officeart/2005/8/layout/hList7"/>
    <dgm:cxn modelId="{388FED51-9C7E-4930-895A-6A32AA9B403A}" type="presParOf" srcId="{AB990509-E907-4885-BC8A-ED3326E54008}" destId="{0459A43F-5D98-4F90-A3FC-555767BF9374}" srcOrd="0" destOrd="0" presId="urn:microsoft.com/office/officeart/2005/8/layout/hList7"/>
    <dgm:cxn modelId="{40135404-E863-4AA2-A8D8-D8F4AB1C9FC3}" type="presParOf" srcId="{0459A43F-5D98-4F90-A3FC-555767BF9374}" destId="{8497080D-779F-4F7F-B7BA-D57572D93BCF}" srcOrd="0" destOrd="0" presId="urn:microsoft.com/office/officeart/2005/8/layout/hList7"/>
    <dgm:cxn modelId="{2BDF31AD-F939-4235-969D-DBD5682929A8}" type="presParOf" srcId="{0459A43F-5D98-4F90-A3FC-555767BF9374}" destId="{05B16B39-4DD1-4910-AF66-9A00D3B9E44D}" srcOrd="1" destOrd="0" presId="urn:microsoft.com/office/officeart/2005/8/layout/hList7"/>
    <dgm:cxn modelId="{B67C7EFB-579B-4ACC-876D-757E9910D7F9}" type="presParOf" srcId="{0459A43F-5D98-4F90-A3FC-555767BF9374}" destId="{33B81FF9-F2A6-468B-92B2-A09AFB4A65B4}" srcOrd="2" destOrd="0" presId="urn:microsoft.com/office/officeart/2005/8/layout/hList7"/>
    <dgm:cxn modelId="{49FC6FE6-63C7-478D-9545-931EA4BBF5EC}" type="presParOf" srcId="{0459A43F-5D98-4F90-A3FC-555767BF9374}" destId="{15EAA287-3D4E-49E3-96E5-E06A0FF79496}" srcOrd="3" destOrd="0" presId="urn:microsoft.com/office/officeart/2005/8/layout/hList7"/>
    <dgm:cxn modelId="{BB823C57-A4DC-4A53-991F-13C31D196947}" type="presParOf" srcId="{AB990509-E907-4885-BC8A-ED3326E54008}" destId="{5D832135-402F-4D3D-8413-803385C99DCD}" srcOrd="1" destOrd="0" presId="urn:microsoft.com/office/officeart/2005/8/layout/hList7"/>
    <dgm:cxn modelId="{9F082DB5-374C-4E6F-A285-85DFD7881CE4}" type="presParOf" srcId="{AB990509-E907-4885-BC8A-ED3326E54008}" destId="{CDF50FD9-7E92-4175-AA9A-79E0CB3A7143}" srcOrd="2" destOrd="0" presId="urn:microsoft.com/office/officeart/2005/8/layout/hList7"/>
    <dgm:cxn modelId="{6AE63D51-1BEB-465E-A078-DC46FAE1AC18}" type="presParOf" srcId="{CDF50FD9-7E92-4175-AA9A-79E0CB3A7143}" destId="{50194B1B-A719-447B-92FF-BE9AEE3481C8}" srcOrd="0" destOrd="0" presId="urn:microsoft.com/office/officeart/2005/8/layout/hList7"/>
    <dgm:cxn modelId="{D6AE8DE0-81D3-4E63-B108-1B4C4A2B7E71}" type="presParOf" srcId="{CDF50FD9-7E92-4175-AA9A-79E0CB3A7143}" destId="{F39FDB25-FF14-49FD-B168-BA73354B9C6D}" srcOrd="1" destOrd="0" presId="urn:microsoft.com/office/officeart/2005/8/layout/hList7"/>
    <dgm:cxn modelId="{C5DAB803-016A-4CD6-8BD6-265C5B7D3C35}" type="presParOf" srcId="{CDF50FD9-7E92-4175-AA9A-79E0CB3A7143}" destId="{4C4DCB23-A5C4-4A6B-BD12-A6E6F8A96E2B}" srcOrd="2" destOrd="0" presId="urn:microsoft.com/office/officeart/2005/8/layout/hList7"/>
    <dgm:cxn modelId="{98FBFED6-01B8-4717-94CD-4496D0CB2CD0}" type="presParOf" srcId="{CDF50FD9-7E92-4175-AA9A-79E0CB3A7143}" destId="{D7BAA470-1F23-4734-AE2E-CD0FF636242E}" srcOrd="3" destOrd="0" presId="urn:microsoft.com/office/officeart/2005/8/layout/hList7"/>
    <dgm:cxn modelId="{C7424AA1-1549-40D8-97E7-42B669CC4B80}" type="presParOf" srcId="{AB990509-E907-4885-BC8A-ED3326E54008}" destId="{C2EC9522-393B-49A1-8A10-CC65A3C58131}" srcOrd="3" destOrd="0" presId="urn:microsoft.com/office/officeart/2005/8/layout/hList7"/>
    <dgm:cxn modelId="{F5CDAE57-7CE7-4E54-8A0E-3A408CCB1830}" type="presParOf" srcId="{AB990509-E907-4885-BC8A-ED3326E54008}" destId="{9FC8693B-BEC5-4E06-808E-307E692AE9A9}" srcOrd="4" destOrd="0" presId="urn:microsoft.com/office/officeart/2005/8/layout/hList7"/>
    <dgm:cxn modelId="{AB105823-6F06-4F69-A03D-FBB6EA8EC563}" type="presParOf" srcId="{9FC8693B-BEC5-4E06-808E-307E692AE9A9}" destId="{A7AB32B5-D85F-4385-B832-5EF954BDC9AB}" srcOrd="0" destOrd="0" presId="urn:microsoft.com/office/officeart/2005/8/layout/hList7"/>
    <dgm:cxn modelId="{FFDF10F7-5D2E-416E-ACE0-83B6DC75563F}" type="presParOf" srcId="{9FC8693B-BEC5-4E06-808E-307E692AE9A9}" destId="{EB018D09-85AB-46AA-A149-40C240A055FF}" srcOrd="1" destOrd="0" presId="urn:microsoft.com/office/officeart/2005/8/layout/hList7"/>
    <dgm:cxn modelId="{42AF44A5-0453-4A58-BCA9-DEE2FE404AE7}" type="presParOf" srcId="{9FC8693B-BEC5-4E06-808E-307E692AE9A9}" destId="{BAB49E9C-9510-45CF-B770-8C056200696A}" srcOrd="2" destOrd="0" presId="urn:microsoft.com/office/officeart/2005/8/layout/hList7"/>
    <dgm:cxn modelId="{7B7376C7-19CB-4CAA-8A84-A21A841E3BCE}" type="presParOf" srcId="{9FC8693B-BEC5-4E06-808E-307E692AE9A9}" destId="{7C4BD0AC-FFCE-4325-BDA5-491700B918B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96389A4-00C4-48D8-AC41-8106CB95C984}" type="doc">
      <dgm:prSet loTypeId="urn:microsoft.com/office/officeart/2005/8/layout/matrix2" loCatId="matrix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73762AC-6957-4AAF-9D09-0377AC100140}">
      <dgm:prSet/>
      <dgm:spPr/>
      <dgm:t>
        <a:bodyPr/>
        <a:lstStyle/>
        <a:p>
          <a:pPr rtl="0"/>
          <a:r>
            <a:rPr lang="en-US" dirty="0" err="1" smtClean="0"/>
            <a:t>Kalsitonin</a:t>
          </a:r>
          <a:r>
            <a:rPr lang="en-US" dirty="0" smtClean="0"/>
            <a:t> </a:t>
          </a:r>
          <a:r>
            <a:rPr lang="en-US" dirty="0" smtClean="0"/>
            <a:t>-</a:t>
          </a:r>
          <a:endParaRPr lang="en-US" dirty="0"/>
        </a:p>
      </dgm:t>
    </dgm:pt>
    <dgm:pt modelId="{66700CD5-5F22-4E6B-8389-8AF0C93E6B3D}" type="parTrans" cxnId="{B927E48C-FCBC-4FFF-81CB-C5FBA8DE0D7E}">
      <dgm:prSet/>
      <dgm:spPr/>
      <dgm:t>
        <a:bodyPr/>
        <a:lstStyle/>
        <a:p>
          <a:endParaRPr lang="en-US"/>
        </a:p>
      </dgm:t>
    </dgm:pt>
    <dgm:pt modelId="{1140A1E7-A1D7-4037-8B17-51D2D9F1A4CC}" type="sibTrans" cxnId="{B927E48C-FCBC-4FFF-81CB-C5FBA8DE0D7E}">
      <dgm:prSet/>
      <dgm:spPr/>
      <dgm:t>
        <a:bodyPr/>
        <a:lstStyle/>
        <a:p>
          <a:endParaRPr lang="en-US"/>
        </a:p>
      </dgm:t>
    </dgm:pt>
    <dgm:pt modelId="{F5D3F775-9393-4FD0-A257-E499AD711FD6}">
      <dgm:prSet/>
      <dgm:spPr/>
      <dgm:t>
        <a:bodyPr/>
        <a:lstStyle/>
        <a:p>
          <a:pPr rtl="0"/>
          <a:r>
            <a:rPr lang="en-US" dirty="0" err="1" smtClean="0"/>
            <a:t>Kalsium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vitamin </a:t>
          </a:r>
          <a:r>
            <a:rPr lang="en-US" dirty="0" smtClean="0"/>
            <a:t>D</a:t>
          </a:r>
          <a:endParaRPr lang="en-US" dirty="0"/>
        </a:p>
      </dgm:t>
    </dgm:pt>
    <dgm:pt modelId="{0ED5154D-22B3-42BA-A350-654DA4127520}" type="parTrans" cxnId="{03E35BE8-93E7-4C17-9D34-C559DDFD6EBF}">
      <dgm:prSet/>
      <dgm:spPr/>
      <dgm:t>
        <a:bodyPr/>
        <a:lstStyle/>
        <a:p>
          <a:endParaRPr lang="en-US"/>
        </a:p>
      </dgm:t>
    </dgm:pt>
    <dgm:pt modelId="{21B0503B-B0C3-46E4-A8EB-45AD58A8CA92}" type="sibTrans" cxnId="{03E35BE8-93E7-4C17-9D34-C559DDFD6EBF}">
      <dgm:prSet/>
      <dgm:spPr/>
      <dgm:t>
        <a:bodyPr/>
        <a:lstStyle/>
        <a:p>
          <a:endParaRPr lang="en-US"/>
        </a:p>
      </dgm:t>
    </dgm:pt>
    <dgm:pt modelId="{BEF92214-0964-4A1B-AF19-676A4D3BA3C4}">
      <dgm:prSet/>
      <dgm:spPr/>
      <dgm:t>
        <a:bodyPr/>
        <a:lstStyle/>
        <a:p>
          <a:pPr rtl="0"/>
          <a:r>
            <a:rPr lang="en-US" dirty="0" err="1" smtClean="0"/>
            <a:t>Mengambil</a:t>
          </a:r>
          <a:r>
            <a:rPr lang="en-US" dirty="0" smtClean="0"/>
            <a:t> </a:t>
          </a:r>
          <a:r>
            <a:rPr lang="en-US" dirty="0" err="1" smtClean="0"/>
            <a:t>kalsium</a:t>
          </a:r>
          <a:r>
            <a:rPr lang="en-US" dirty="0" smtClean="0"/>
            <a:t> yang </a:t>
          </a:r>
          <a:r>
            <a:rPr lang="en-US" dirty="0" err="1" smtClean="0"/>
            <a:t>cukup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pemakanan</a:t>
          </a:r>
          <a:r>
            <a:rPr lang="en-US" dirty="0" smtClean="0"/>
            <a:t> </a:t>
          </a:r>
          <a:r>
            <a:rPr lang="en-US" dirty="0" err="1" smtClean="0"/>
            <a:t>semasa</a:t>
          </a:r>
          <a:r>
            <a:rPr lang="en-US" dirty="0" smtClean="0"/>
            <a:t> </a:t>
          </a:r>
          <a:r>
            <a:rPr lang="en-US" dirty="0" err="1" smtClean="0"/>
            <a:t>muda</a:t>
          </a:r>
          <a:endParaRPr lang="en-US" dirty="0"/>
        </a:p>
      </dgm:t>
    </dgm:pt>
    <dgm:pt modelId="{C40FD607-88B2-4EDB-B2D9-F78BAE74C024}" type="parTrans" cxnId="{124BAB95-C70E-40A4-AC1A-38102BC4BACA}">
      <dgm:prSet/>
      <dgm:spPr/>
      <dgm:t>
        <a:bodyPr/>
        <a:lstStyle/>
        <a:p>
          <a:endParaRPr lang="en-US"/>
        </a:p>
      </dgm:t>
    </dgm:pt>
    <dgm:pt modelId="{4145BEC9-13A4-43C4-A893-2F57307544B4}" type="sibTrans" cxnId="{124BAB95-C70E-40A4-AC1A-38102BC4BACA}">
      <dgm:prSet/>
      <dgm:spPr/>
      <dgm:t>
        <a:bodyPr/>
        <a:lstStyle/>
        <a:p>
          <a:endParaRPr lang="en-US"/>
        </a:p>
      </dgm:t>
    </dgm:pt>
    <dgm:pt modelId="{4F2611FA-5B32-40FC-8685-F4124E6FD713}">
      <dgm:prSet/>
      <dgm:spPr/>
      <dgm:t>
        <a:bodyPr/>
        <a:lstStyle/>
        <a:p>
          <a:pPr rtl="0"/>
          <a:r>
            <a:rPr lang="en-US" dirty="0" err="1" smtClean="0"/>
            <a:t>Anda</a:t>
          </a:r>
          <a:r>
            <a:rPr lang="en-US" dirty="0" smtClean="0"/>
            <a:t> </a:t>
          </a:r>
          <a:r>
            <a:rPr lang="en-US" dirty="0" err="1" smtClean="0"/>
            <a:t>perlu</a:t>
          </a:r>
          <a:r>
            <a:rPr lang="en-US" dirty="0" smtClean="0"/>
            <a:t> 1000mg </a:t>
          </a:r>
          <a:r>
            <a:rPr lang="en-US" dirty="0" err="1" smtClean="0"/>
            <a:t>kalsium</a:t>
          </a:r>
          <a:r>
            <a:rPr lang="en-US" dirty="0" smtClean="0"/>
            <a:t> </a:t>
          </a:r>
          <a:r>
            <a:rPr lang="en-US" dirty="0" err="1" smtClean="0"/>
            <a:t>setiap</a:t>
          </a:r>
          <a:r>
            <a:rPr lang="en-US" dirty="0" smtClean="0"/>
            <a:t> </a:t>
          </a:r>
          <a:r>
            <a:rPr lang="en-US" dirty="0" err="1" smtClean="0"/>
            <a:t>hari</a:t>
          </a:r>
          <a:r>
            <a:rPr lang="en-US" dirty="0" smtClean="0"/>
            <a:t> </a:t>
          </a:r>
          <a:r>
            <a:rPr lang="en-US" dirty="0" err="1" smtClean="0"/>
            <a:t>bersamaan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segelas</a:t>
          </a:r>
          <a:r>
            <a:rPr lang="en-US" dirty="0" smtClean="0"/>
            <a:t> </a:t>
          </a:r>
          <a:r>
            <a:rPr lang="en-US" dirty="0" err="1" smtClean="0"/>
            <a:t>susu</a:t>
          </a:r>
          <a:r>
            <a:rPr lang="en-US" dirty="0" smtClean="0"/>
            <a:t>.</a:t>
          </a:r>
          <a:endParaRPr lang="en-US" dirty="0"/>
        </a:p>
      </dgm:t>
    </dgm:pt>
    <dgm:pt modelId="{9DFFE415-B987-42B8-B11A-500F8B15012B}" type="parTrans" cxnId="{EAFC1192-21D0-40CA-BFF6-0C5512603548}">
      <dgm:prSet/>
      <dgm:spPr/>
      <dgm:t>
        <a:bodyPr/>
        <a:lstStyle/>
        <a:p>
          <a:endParaRPr lang="en-US"/>
        </a:p>
      </dgm:t>
    </dgm:pt>
    <dgm:pt modelId="{9E441943-1D13-4D04-BDFF-EA0FF68CE5AF}" type="sibTrans" cxnId="{EAFC1192-21D0-40CA-BFF6-0C5512603548}">
      <dgm:prSet/>
      <dgm:spPr/>
      <dgm:t>
        <a:bodyPr/>
        <a:lstStyle/>
        <a:p>
          <a:endParaRPr lang="en-US"/>
        </a:p>
      </dgm:t>
    </dgm:pt>
    <dgm:pt modelId="{D7BDA2B7-2B5C-41E9-96A9-16D3D33E86F4}" type="pres">
      <dgm:prSet presAssocID="{A96389A4-00C4-48D8-AC41-8106CB95C984}" presName="matrix" presStyleCnt="0">
        <dgm:presLayoutVars>
          <dgm:chMax val="1"/>
          <dgm:dir/>
          <dgm:resizeHandles val="exact"/>
        </dgm:presLayoutVars>
      </dgm:prSet>
      <dgm:spPr/>
    </dgm:pt>
    <dgm:pt modelId="{CD261A23-F605-4CF4-A1A4-A1E68F7FFF4A}" type="pres">
      <dgm:prSet presAssocID="{A96389A4-00C4-48D8-AC41-8106CB95C984}" presName="axisShape" presStyleLbl="bgShp" presStyleIdx="0" presStyleCnt="1"/>
      <dgm:spPr/>
    </dgm:pt>
    <dgm:pt modelId="{D64EE09B-709D-4F56-89AF-716319AAF09F}" type="pres">
      <dgm:prSet presAssocID="{A96389A4-00C4-48D8-AC41-8106CB95C984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4C826B3-9A7B-436E-A8B3-5960CA851303}" type="pres">
      <dgm:prSet presAssocID="{A96389A4-00C4-48D8-AC41-8106CB95C984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B48AC10-7AC7-4BBF-A3FB-E6C61C958DB0}" type="pres">
      <dgm:prSet presAssocID="{A96389A4-00C4-48D8-AC41-8106CB95C984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BE6501A-AE59-48EB-88B0-3805DE8EF61D}" type="pres">
      <dgm:prSet presAssocID="{A96389A4-00C4-48D8-AC41-8106CB95C984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B3430D9-E570-4401-9181-B330B22898A0}" type="presOf" srcId="{F5D3F775-9393-4FD0-A257-E499AD711FD6}" destId="{74C826B3-9A7B-436E-A8B3-5960CA851303}" srcOrd="0" destOrd="0" presId="urn:microsoft.com/office/officeart/2005/8/layout/matrix2"/>
    <dgm:cxn modelId="{2DAC62BB-01F7-43AB-A06C-D74D5C3BF437}" type="presOf" srcId="{A96389A4-00C4-48D8-AC41-8106CB95C984}" destId="{D7BDA2B7-2B5C-41E9-96A9-16D3D33E86F4}" srcOrd="0" destOrd="0" presId="urn:microsoft.com/office/officeart/2005/8/layout/matrix2"/>
    <dgm:cxn modelId="{287CEE10-9AE9-4FF3-9DDB-0AAB16D81122}" type="presOf" srcId="{4F2611FA-5B32-40FC-8685-F4124E6FD713}" destId="{9BE6501A-AE59-48EB-88B0-3805DE8EF61D}" srcOrd="0" destOrd="0" presId="urn:microsoft.com/office/officeart/2005/8/layout/matrix2"/>
    <dgm:cxn modelId="{124BAB95-C70E-40A4-AC1A-38102BC4BACA}" srcId="{A96389A4-00C4-48D8-AC41-8106CB95C984}" destId="{BEF92214-0964-4A1B-AF19-676A4D3BA3C4}" srcOrd="2" destOrd="0" parTransId="{C40FD607-88B2-4EDB-B2D9-F78BAE74C024}" sibTransId="{4145BEC9-13A4-43C4-A893-2F57307544B4}"/>
    <dgm:cxn modelId="{B927E48C-FCBC-4FFF-81CB-C5FBA8DE0D7E}" srcId="{A96389A4-00C4-48D8-AC41-8106CB95C984}" destId="{373762AC-6957-4AAF-9D09-0377AC100140}" srcOrd="0" destOrd="0" parTransId="{66700CD5-5F22-4E6B-8389-8AF0C93E6B3D}" sibTransId="{1140A1E7-A1D7-4037-8B17-51D2D9F1A4CC}"/>
    <dgm:cxn modelId="{03E35BE8-93E7-4C17-9D34-C559DDFD6EBF}" srcId="{A96389A4-00C4-48D8-AC41-8106CB95C984}" destId="{F5D3F775-9393-4FD0-A257-E499AD711FD6}" srcOrd="1" destOrd="0" parTransId="{0ED5154D-22B3-42BA-A350-654DA4127520}" sibTransId="{21B0503B-B0C3-46E4-A8EB-45AD58A8CA92}"/>
    <dgm:cxn modelId="{A1F1A0DD-BFB5-4820-B7CA-E2A246FBBCA5}" type="presOf" srcId="{373762AC-6957-4AAF-9D09-0377AC100140}" destId="{D64EE09B-709D-4F56-89AF-716319AAF09F}" srcOrd="0" destOrd="0" presId="urn:microsoft.com/office/officeart/2005/8/layout/matrix2"/>
    <dgm:cxn modelId="{EAFC1192-21D0-40CA-BFF6-0C5512603548}" srcId="{A96389A4-00C4-48D8-AC41-8106CB95C984}" destId="{4F2611FA-5B32-40FC-8685-F4124E6FD713}" srcOrd="3" destOrd="0" parTransId="{9DFFE415-B987-42B8-B11A-500F8B15012B}" sibTransId="{9E441943-1D13-4D04-BDFF-EA0FF68CE5AF}"/>
    <dgm:cxn modelId="{F9D6DBD5-DD30-41D6-B4CB-04FA419EC2ED}" type="presOf" srcId="{BEF92214-0964-4A1B-AF19-676A4D3BA3C4}" destId="{4B48AC10-7AC7-4BBF-A3FB-E6C61C958DB0}" srcOrd="0" destOrd="0" presId="urn:microsoft.com/office/officeart/2005/8/layout/matrix2"/>
    <dgm:cxn modelId="{AD9D35EB-A62E-4185-B7A1-901B307938CC}" type="presParOf" srcId="{D7BDA2B7-2B5C-41E9-96A9-16D3D33E86F4}" destId="{CD261A23-F605-4CF4-A1A4-A1E68F7FFF4A}" srcOrd="0" destOrd="0" presId="urn:microsoft.com/office/officeart/2005/8/layout/matrix2"/>
    <dgm:cxn modelId="{EB84ABB8-2A8B-4E4A-B405-47BCAADF305E}" type="presParOf" srcId="{D7BDA2B7-2B5C-41E9-96A9-16D3D33E86F4}" destId="{D64EE09B-709D-4F56-89AF-716319AAF09F}" srcOrd="1" destOrd="0" presId="urn:microsoft.com/office/officeart/2005/8/layout/matrix2"/>
    <dgm:cxn modelId="{6C2409D9-386B-4F7B-9090-815720FA0EEF}" type="presParOf" srcId="{D7BDA2B7-2B5C-41E9-96A9-16D3D33E86F4}" destId="{74C826B3-9A7B-436E-A8B3-5960CA851303}" srcOrd="2" destOrd="0" presId="urn:microsoft.com/office/officeart/2005/8/layout/matrix2"/>
    <dgm:cxn modelId="{3D6FB04B-4E42-49F0-B5DE-3A7026FEF535}" type="presParOf" srcId="{D7BDA2B7-2B5C-41E9-96A9-16D3D33E86F4}" destId="{4B48AC10-7AC7-4BBF-A3FB-E6C61C958DB0}" srcOrd="3" destOrd="0" presId="urn:microsoft.com/office/officeart/2005/8/layout/matrix2"/>
    <dgm:cxn modelId="{32DDA5EC-CCDD-4F49-A20D-E0E2E750FDD7}" type="presParOf" srcId="{D7BDA2B7-2B5C-41E9-96A9-16D3D33E86F4}" destId="{9BE6501A-AE59-48EB-88B0-3805DE8EF61D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4B8ACF-02C5-4572-A1B1-DF7E9EA5A7B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A297D0D-026A-411B-AE66-0D94C8140ECB}">
      <dgm:prSet/>
      <dgm:spPr/>
      <dgm:t>
        <a:bodyPr/>
        <a:lstStyle/>
        <a:p>
          <a:pPr rtl="0"/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sekitar</a:t>
          </a:r>
          <a:r>
            <a:rPr lang="en-US" dirty="0" smtClean="0"/>
            <a:t> </a:t>
          </a:r>
          <a:r>
            <a:rPr lang="en-US" dirty="0" err="1" smtClean="0"/>
            <a:t>umur</a:t>
          </a:r>
          <a:r>
            <a:rPr lang="en-US" dirty="0" smtClean="0"/>
            <a:t> 35 </a:t>
          </a:r>
          <a:r>
            <a:rPr lang="en-US" dirty="0" err="1" smtClean="0"/>
            <a:t>tahun</a:t>
          </a:r>
          <a:r>
            <a:rPr lang="en-US" dirty="0" smtClean="0"/>
            <a:t>, </a:t>
          </a:r>
          <a:r>
            <a:rPr lang="en-US" dirty="0" err="1" smtClean="0"/>
            <a:t>lebih</a:t>
          </a:r>
          <a:r>
            <a:rPr lang="en-US" dirty="0" smtClean="0"/>
            <a:t> </a:t>
          </a:r>
          <a:r>
            <a:rPr lang="en-US" dirty="0" err="1" smtClean="0"/>
            <a:t>banyak</a:t>
          </a:r>
          <a:r>
            <a:rPr lang="en-US" dirty="0" smtClean="0"/>
            <a:t> </a:t>
          </a:r>
          <a:r>
            <a:rPr lang="en-US" dirty="0" err="1" smtClean="0"/>
            <a:t>tisu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yang </a:t>
          </a:r>
          <a:r>
            <a:rPr lang="en-US" dirty="0" err="1" smtClean="0"/>
            <a:t>hilang</a:t>
          </a:r>
          <a:r>
            <a:rPr lang="en-US" dirty="0" smtClean="0"/>
            <a:t> </a:t>
          </a:r>
          <a:r>
            <a:rPr lang="en-US" dirty="0" err="1" smtClean="0"/>
            <a:t>daripada</a:t>
          </a:r>
          <a:r>
            <a:rPr lang="en-US" dirty="0" smtClean="0"/>
            <a:t> yang </a:t>
          </a:r>
          <a:r>
            <a:rPr lang="en-US" dirty="0" err="1" smtClean="0"/>
            <a:t>diganti</a:t>
          </a:r>
          <a:r>
            <a:rPr lang="en-US" dirty="0" smtClean="0"/>
            <a:t>. </a:t>
          </a:r>
          <a:endParaRPr lang="en-US" dirty="0"/>
        </a:p>
      </dgm:t>
    </dgm:pt>
    <dgm:pt modelId="{388226F4-585B-4A35-8ABC-65D6B76DE18A}" type="parTrans" cxnId="{A57A2E87-DAB0-4F12-B39F-375C1C40C3CA}">
      <dgm:prSet/>
      <dgm:spPr/>
      <dgm:t>
        <a:bodyPr/>
        <a:lstStyle/>
        <a:p>
          <a:endParaRPr lang="en-US"/>
        </a:p>
      </dgm:t>
    </dgm:pt>
    <dgm:pt modelId="{B91DBF22-8FC1-40B5-B42D-D9FCD3022AC3}" type="sibTrans" cxnId="{A57A2E87-DAB0-4F12-B39F-375C1C40C3CA}">
      <dgm:prSet/>
      <dgm:spPr/>
      <dgm:t>
        <a:bodyPr/>
        <a:lstStyle/>
        <a:p>
          <a:endParaRPr lang="en-US"/>
        </a:p>
      </dgm:t>
    </dgm:pt>
    <dgm:pt modelId="{07E1CBF3-1737-42C9-9ED0-DC0ADF1EDB66}">
      <dgm:prSet/>
      <dgm:spPr/>
      <dgm:t>
        <a:bodyPr/>
        <a:lstStyle/>
        <a:p>
          <a:pPr rtl="0"/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menyebabkan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nipis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lemah</a:t>
          </a:r>
          <a:r>
            <a:rPr lang="en-US" dirty="0" smtClean="0"/>
            <a:t>.</a:t>
          </a:r>
          <a:endParaRPr lang="en-US" dirty="0"/>
        </a:p>
      </dgm:t>
    </dgm:pt>
    <dgm:pt modelId="{A5AF2FF9-94F5-4788-9E37-271BC5D31D05}" type="parTrans" cxnId="{8B4D2916-1BCB-4DF1-A320-F93DB1F4B5CB}">
      <dgm:prSet/>
      <dgm:spPr/>
      <dgm:t>
        <a:bodyPr/>
        <a:lstStyle/>
        <a:p>
          <a:endParaRPr lang="en-US"/>
        </a:p>
      </dgm:t>
    </dgm:pt>
    <dgm:pt modelId="{D6B50A3A-974F-43E9-B3EF-7C02103076FA}" type="sibTrans" cxnId="{8B4D2916-1BCB-4DF1-A320-F93DB1F4B5CB}">
      <dgm:prSet/>
      <dgm:spPr/>
      <dgm:t>
        <a:bodyPr/>
        <a:lstStyle/>
        <a:p>
          <a:endParaRPr lang="en-US"/>
        </a:p>
      </dgm:t>
    </dgm:pt>
    <dgm:pt modelId="{EF4C4084-ADCA-4FFF-950A-7B2E817668E7}">
      <dgm:prSet/>
      <dgm:spPr/>
      <dgm:t>
        <a:bodyPr/>
        <a:lstStyle/>
        <a:p>
          <a:pPr rtl="0"/>
          <a:r>
            <a:rPr lang="en-US" dirty="0" err="1" smtClean="0"/>
            <a:t>Orangyang</a:t>
          </a:r>
          <a:r>
            <a:rPr lang="en-US" dirty="0" smtClean="0"/>
            <a:t> </a:t>
          </a:r>
          <a:r>
            <a:rPr lang="en-US" dirty="0" err="1" smtClean="0"/>
            <a:t>kerap</a:t>
          </a:r>
          <a:r>
            <a:rPr lang="en-US" dirty="0" smtClean="0"/>
            <a:t> </a:t>
          </a:r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senaman</a:t>
          </a:r>
          <a:r>
            <a:rPr lang="en-US" dirty="0" smtClean="0"/>
            <a:t> </a:t>
          </a:r>
          <a:r>
            <a:rPr lang="en-US" dirty="0" err="1" smtClean="0"/>
            <a:t>semasa</a:t>
          </a:r>
          <a:r>
            <a:rPr lang="en-US" dirty="0" smtClean="0"/>
            <a:t> </a:t>
          </a:r>
          <a:r>
            <a:rPr lang="en-US" dirty="0" err="1" smtClean="0"/>
            <a:t>muda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masih</a:t>
          </a:r>
          <a:r>
            <a:rPr lang="en-US" dirty="0" smtClean="0"/>
            <a:t> </a:t>
          </a:r>
          <a:r>
            <a:rPr lang="en-US" dirty="0" err="1" smtClean="0"/>
            <a:t>aktif</a:t>
          </a:r>
          <a:r>
            <a:rPr lang="en-US" dirty="0" smtClean="0"/>
            <a:t> </a:t>
          </a:r>
          <a:r>
            <a:rPr lang="en-US" dirty="0" err="1" smtClean="0"/>
            <a:t>semasa</a:t>
          </a:r>
          <a:r>
            <a:rPr lang="en-US" dirty="0" smtClean="0"/>
            <a:t> </a:t>
          </a:r>
          <a:r>
            <a:rPr lang="en-US" dirty="0" err="1" smtClean="0"/>
            <a:t>berumur</a:t>
          </a:r>
          <a:r>
            <a:rPr lang="en-US" dirty="0" smtClean="0"/>
            <a:t>, </a:t>
          </a:r>
          <a:r>
            <a:rPr lang="en-US" dirty="0" err="1" smtClean="0"/>
            <a:t>kurang</a:t>
          </a:r>
          <a:r>
            <a:rPr lang="en-US" dirty="0" smtClean="0"/>
            <a:t> </a:t>
          </a:r>
          <a:r>
            <a:rPr lang="fi-FI" dirty="0" smtClean="0"/>
            <a:t>risiko mendapat osteoporosis, kerana tulang masih kuat.</a:t>
          </a:r>
          <a:endParaRPr lang="en-US" dirty="0"/>
        </a:p>
      </dgm:t>
    </dgm:pt>
    <dgm:pt modelId="{ABB16FC7-8706-4F8C-8329-34B6901B210D}" type="parTrans" cxnId="{5CB14504-9F76-44E0-945B-457CCFD5EDBD}">
      <dgm:prSet/>
      <dgm:spPr/>
      <dgm:t>
        <a:bodyPr/>
        <a:lstStyle/>
        <a:p>
          <a:endParaRPr lang="en-US"/>
        </a:p>
      </dgm:t>
    </dgm:pt>
    <dgm:pt modelId="{86A42977-D447-41E2-AD88-E3BE7415C637}" type="sibTrans" cxnId="{5CB14504-9F76-44E0-945B-457CCFD5EDBD}">
      <dgm:prSet/>
      <dgm:spPr/>
      <dgm:t>
        <a:bodyPr/>
        <a:lstStyle/>
        <a:p>
          <a:endParaRPr lang="en-US"/>
        </a:p>
      </dgm:t>
    </dgm:pt>
    <dgm:pt modelId="{641C2026-1B50-4909-9F2E-F76EA34F912E}">
      <dgm:prSet/>
      <dgm:spPr/>
      <dgm:t>
        <a:bodyPr/>
        <a:lstStyle/>
        <a:p>
          <a:pPr rtl="0"/>
          <a:r>
            <a:rPr lang="en-US" dirty="0" err="1" smtClean="0"/>
            <a:t>Hormon</a:t>
          </a:r>
          <a:r>
            <a:rPr lang="en-US" dirty="0" smtClean="0"/>
            <a:t> </a:t>
          </a:r>
          <a:r>
            <a:rPr lang="en-US" dirty="0" err="1" smtClean="0"/>
            <a:t>wanita</a:t>
          </a:r>
          <a:r>
            <a:rPr lang="en-US" dirty="0" smtClean="0"/>
            <a:t> ,estrogen 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hormon</a:t>
          </a:r>
          <a:r>
            <a:rPr lang="en-US" dirty="0" smtClean="0"/>
            <a:t> </a:t>
          </a:r>
          <a:r>
            <a:rPr lang="en-US" dirty="0" err="1" smtClean="0"/>
            <a:t>lelaki</a:t>
          </a:r>
          <a:r>
            <a:rPr lang="en-US" dirty="0" smtClean="0"/>
            <a:t>, </a:t>
          </a:r>
          <a:r>
            <a:rPr lang="en-US" dirty="0" err="1" smtClean="0"/>
            <a:t>testosteron</a:t>
          </a:r>
          <a:r>
            <a:rPr lang="en-US" dirty="0" smtClean="0"/>
            <a:t> </a:t>
          </a:r>
          <a:r>
            <a:rPr lang="en-US" dirty="0" err="1" smtClean="0"/>
            <a:t>adalah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menjadikan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kuat,dengan</a:t>
          </a:r>
          <a:r>
            <a:rPr lang="en-US" dirty="0" smtClean="0"/>
            <a:t> </a:t>
          </a:r>
          <a:r>
            <a:rPr lang="en-US" dirty="0" err="1" smtClean="0"/>
            <a:t>memproseskan</a:t>
          </a:r>
          <a:r>
            <a:rPr lang="en-US" dirty="0" smtClean="0"/>
            <a:t> mineral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kalsium</a:t>
          </a:r>
          <a:endParaRPr lang="en-US" dirty="0"/>
        </a:p>
      </dgm:t>
    </dgm:pt>
    <dgm:pt modelId="{24463CC8-C89F-4CC5-8EA6-C6FB982A91EB}" type="parTrans" cxnId="{CA5EC9BD-D01D-415A-8A45-A813A7B7D2B8}">
      <dgm:prSet/>
      <dgm:spPr/>
      <dgm:t>
        <a:bodyPr/>
        <a:lstStyle/>
        <a:p>
          <a:endParaRPr lang="en-US"/>
        </a:p>
      </dgm:t>
    </dgm:pt>
    <dgm:pt modelId="{A2C87068-8C1D-4D68-ADE3-AB3EEC03006E}" type="sibTrans" cxnId="{CA5EC9BD-D01D-415A-8A45-A813A7B7D2B8}">
      <dgm:prSet/>
      <dgm:spPr/>
      <dgm:t>
        <a:bodyPr/>
        <a:lstStyle/>
        <a:p>
          <a:endParaRPr lang="en-US"/>
        </a:p>
      </dgm:t>
    </dgm:pt>
    <dgm:pt modelId="{CF5A8D2A-68DA-4038-A26E-97985663876C}" type="pres">
      <dgm:prSet presAssocID="{FE4B8ACF-02C5-4572-A1B1-DF7E9EA5A7BD}" presName="linear" presStyleCnt="0">
        <dgm:presLayoutVars>
          <dgm:animLvl val="lvl"/>
          <dgm:resizeHandles val="exact"/>
        </dgm:presLayoutVars>
      </dgm:prSet>
      <dgm:spPr/>
    </dgm:pt>
    <dgm:pt modelId="{FF039135-A775-48CF-9948-2FE6DEDD4E07}" type="pres">
      <dgm:prSet presAssocID="{BA297D0D-026A-411B-AE66-0D94C8140EC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3B6B1DA-E653-43C3-9773-11674875BFAF}" type="pres">
      <dgm:prSet presAssocID="{B91DBF22-8FC1-40B5-B42D-D9FCD3022AC3}" presName="spacer" presStyleCnt="0"/>
      <dgm:spPr/>
    </dgm:pt>
    <dgm:pt modelId="{D1113A3E-2C24-4B92-B7FC-C6B8F7236823}" type="pres">
      <dgm:prSet presAssocID="{07E1CBF3-1737-42C9-9ED0-DC0ADF1EDB6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701925A-C028-4414-9555-E3977F9106FB}" type="pres">
      <dgm:prSet presAssocID="{D6B50A3A-974F-43E9-B3EF-7C02103076FA}" presName="spacer" presStyleCnt="0"/>
      <dgm:spPr/>
    </dgm:pt>
    <dgm:pt modelId="{65443C95-5C94-4A74-BF5A-5123859CB755}" type="pres">
      <dgm:prSet presAssocID="{EF4C4084-ADCA-4FFF-950A-7B2E817668E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3290289-4485-4E33-9847-13B5B4ABFD29}" type="pres">
      <dgm:prSet presAssocID="{86A42977-D447-41E2-AD88-E3BE7415C637}" presName="spacer" presStyleCnt="0"/>
      <dgm:spPr/>
    </dgm:pt>
    <dgm:pt modelId="{0CF80CFB-C1C9-4558-8B3C-741537B5ACA7}" type="pres">
      <dgm:prSet presAssocID="{641C2026-1B50-4909-9F2E-F76EA34F912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DFC5E2B-B9CC-4B9A-805D-3BE20AA57549}" type="presOf" srcId="{EF4C4084-ADCA-4FFF-950A-7B2E817668E7}" destId="{65443C95-5C94-4A74-BF5A-5123859CB755}" srcOrd="0" destOrd="0" presId="urn:microsoft.com/office/officeart/2005/8/layout/vList2"/>
    <dgm:cxn modelId="{CDA792D4-A9FC-4EFF-9C4C-D0AFB6942C4E}" type="presOf" srcId="{FE4B8ACF-02C5-4572-A1B1-DF7E9EA5A7BD}" destId="{CF5A8D2A-68DA-4038-A26E-97985663876C}" srcOrd="0" destOrd="0" presId="urn:microsoft.com/office/officeart/2005/8/layout/vList2"/>
    <dgm:cxn modelId="{655BD1F9-88B5-406A-BF6B-14148C3AD684}" type="presOf" srcId="{641C2026-1B50-4909-9F2E-F76EA34F912E}" destId="{0CF80CFB-C1C9-4558-8B3C-741537B5ACA7}" srcOrd="0" destOrd="0" presId="urn:microsoft.com/office/officeart/2005/8/layout/vList2"/>
    <dgm:cxn modelId="{A57A2E87-DAB0-4F12-B39F-375C1C40C3CA}" srcId="{FE4B8ACF-02C5-4572-A1B1-DF7E9EA5A7BD}" destId="{BA297D0D-026A-411B-AE66-0D94C8140ECB}" srcOrd="0" destOrd="0" parTransId="{388226F4-585B-4A35-8ABC-65D6B76DE18A}" sibTransId="{B91DBF22-8FC1-40B5-B42D-D9FCD3022AC3}"/>
    <dgm:cxn modelId="{CA5EC9BD-D01D-415A-8A45-A813A7B7D2B8}" srcId="{FE4B8ACF-02C5-4572-A1B1-DF7E9EA5A7BD}" destId="{641C2026-1B50-4909-9F2E-F76EA34F912E}" srcOrd="3" destOrd="0" parTransId="{24463CC8-C89F-4CC5-8EA6-C6FB982A91EB}" sibTransId="{A2C87068-8C1D-4D68-ADE3-AB3EEC03006E}"/>
    <dgm:cxn modelId="{5CB14504-9F76-44E0-945B-457CCFD5EDBD}" srcId="{FE4B8ACF-02C5-4572-A1B1-DF7E9EA5A7BD}" destId="{EF4C4084-ADCA-4FFF-950A-7B2E817668E7}" srcOrd="2" destOrd="0" parTransId="{ABB16FC7-8706-4F8C-8329-34B6901B210D}" sibTransId="{86A42977-D447-41E2-AD88-E3BE7415C637}"/>
    <dgm:cxn modelId="{8B4D2916-1BCB-4DF1-A320-F93DB1F4B5CB}" srcId="{FE4B8ACF-02C5-4572-A1B1-DF7E9EA5A7BD}" destId="{07E1CBF3-1737-42C9-9ED0-DC0ADF1EDB66}" srcOrd="1" destOrd="0" parTransId="{A5AF2FF9-94F5-4788-9E37-271BC5D31D05}" sibTransId="{D6B50A3A-974F-43E9-B3EF-7C02103076FA}"/>
    <dgm:cxn modelId="{88E47313-8CD5-4548-856F-CE98BE06F527}" type="presOf" srcId="{07E1CBF3-1737-42C9-9ED0-DC0ADF1EDB66}" destId="{D1113A3E-2C24-4B92-B7FC-C6B8F7236823}" srcOrd="0" destOrd="0" presId="urn:microsoft.com/office/officeart/2005/8/layout/vList2"/>
    <dgm:cxn modelId="{597654D3-FA36-47AF-89E2-6CB5864163B2}" type="presOf" srcId="{BA297D0D-026A-411B-AE66-0D94C8140ECB}" destId="{FF039135-A775-48CF-9948-2FE6DEDD4E07}" srcOrd="0" destOrd="0" presId="urn:microsoft.com/office/officeart/2005/8/layout/vList2"/>
    <dgm:cxn modelId="{F1A6C9CB-65AE-4BFA-B944-9EAF2F73F185}" type="presParOf" srcId="{CF5A8D2A-68DA-4038-A26E-97985663876C}" destId="{FF039135-A775-48CF-9948-2FE6DEDD4E07}" srcOrd="0" destOrd="0" presId="urn:microsoft.com/office/officeart/2005/8/layout/vList2"/>
    <dgm:cxn modelId="{9305D4B6-B337-4CE7-BE3A-0AC7DB7E7092}" type="presParOf" srcId="{CF5A8D2A-68DA-4038-A26E-97985663876C}" destId="{93B6B1DA-E653-43C3-9773-11674875BFAF}" srcOrd="1" destOrd="0" presId="urn:microsoft.com/office/officeart/2005/8/layout/vList2"/>
    <dgm:cxn modelId="{06B7FE95-4B9A-4605-955B-15AFAE7331F9}" type="presParOf" srcId="{CF5A8D2A-68DA-4038-A26E-97985663876C}" destId="{D1113A3E-2C24-4B92-B7FC-C6B8F7236823}" srcOrd="2" destOrd="0" presId="urn:microsoft.com/office/officeart/2005/8/layout/vList2"/>
    <dgm:cxn modelId="{627414B4-3B08-4873-891B-A5CFE76C317C}" type="presParOf" srcId="{CF5A8D2A-68DA-4038-A26E-97985663876C}" destId="{9701925A-C028-4414-9555-E3977F9106FB}" srcOrd="3" destOrd="0" presId="urn:microsoft.com/office/officeart/2005/8/layout/vList2"/>
    <dgm:cxn modelId="{11CAF568-3966-485A-8E76-662F1941A321}" type="presParOf" srcId="{CF5A8D2A-68DA-4038-A26E-97985663876C}" destId="{65443C95-5C94-4A74-BF5A-5123859CB755}" srcOrd="4" destOrd="0" presId="urn:microsoft.com/office/officeart/2005/8/layout/vList2"/>
    <dgm:cxn modelId="{4ECB78A8-1F88-47A7-AAAD-130BBB8BE0CE}" type="presParOf" srcId="{CF5A8D2A-68DA-4038-A26E-97985663876C}" destId="{C3290289-4485-4E33-9847-13B5B4ABFD29}" srcOrd="5" destOrd="0" presId="urn:microsoft.com/office/officeart/2005/8/layout/vList2"/>
    <dgm:cxn modelId="{FD7B6EE0-8533-44A0-94DB-B1B0A47EA6BC}" type="presParOf" srcId="{CF5A8D2A-68DA-4038-A26E-97985663876C}" destId="{0CF80CFB-C1C9-4558-8B3C-741537B5ACA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CB9923-5BD9-4D95-8DB3-7B5E141634B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61A13B4D-64CA-4B15-BB94-56C8DD601980}">
      <dgm:prSet/>
      <dgm:spPr/>
      <dgm:t>
        <a:bodyPr/>
        <a:lstStyle/>
        <a:p>
          <a:pPr rtl="0"/>
          <a:r>
            <a:rPr lang="en-US" dirty="0" err="1" smtClean="0"/>
            <a:t>Wanita</a:t>
          </a:r>
          <a:r>
            <a:rPr lang="en-US" dirty="0" smtClean="0"/>
            <a:t> </a:t>
          </a:r>
          <a:r>
            <a:rPr lang="en-US" dirty="0" err="1" smtClean="0"/>
            <a:t>berisiko</a:t>
          </a:r>
          <a:r>
            <a:rPr lang="en-US" dirty="0" smtClean="0"/>
            <a:t>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dirty="0" err="1" smtClean="0"/>
            <a:t>apabila</a:t>
          </a:r>
          <a:r>
            <a:rPr lang="en-US" dirty="0" smtClean="0"/>
            <a:t> :</a:t>
          </a:r>
          <a:endParaRPr lang="en-US" dirty="0"/>
        </a:p>
      </dgm:t>
    </dgm:pt>
    <dgm:pt modelId="{46A6A160-B25F-4695-997D-30AFF563B909}" type="parTrans" cxnId="{74DFA29B-7871-4DBE-863D-F7797EFB5F74}">
      <dgm:prSet/>
      <dgm:spPr/>
      <dgm:t>
        <a:bodyPr/>
        <a:lstStyle/>
        <a:p>
          <a:endParaRPr lang="en-US"/>
        </a:p>
      </dgm:t>
    </dgm:pt>
    <dgm:pt modelId="{9D02A686-AC66-42FE-BECA-55543A138523}" type="sibTrans" cxnId="{74DFA29B-7871-4DBE-863D-F7797EFB5F74}">
      <dgm:prSet/>
      <dgm:spPr/>
      <dgm:t>
        <a:bodyPr/>
        <a:lstStyle/>
        <a:p>
          <a:endParaRPr lang="en-US"/>
        </a:p>
      </dgm:t>
    </dgm:pt>
    <dgm:pt modelId="{84C485DB-621B-4202-94BE-4E52E373676B}">
      <dgm:prSet/>
      <dgm:spPr/>
      <dgm:t>
        <a:bodyPr/>
        <a:lstStyle/>
        <a:p>
          <a:pPr rtl="0"/>
          <a:r>
            <a:rPr lang="en-US" dirty="0" err="1" smtClean="0"/>
            <a:t>Mengalami</a:t>
          </a:r>
          <a:r>
            <a:rPr lang="en-US" dirty="0" smtClean="0"/>
            <a:t> </a:t>
          </a:r>
          <a:r>
            <a:rPr lang="en-US" dirty="0" err="1" smtClean="0"/>
            <a:t>menopaus</a:t>
          </a:r>
          <a:r>
            <a:rPr lang="en-US" dirty="0" smtClean="0"/>
            <a:t> </a:t>
          </a:r>
          <a:r>
            <a:rPr lang="en-US" dirty="0" err="1" smtClean="0"/>
            <a:t>awal</a:t>
          </a:r>
          <a:r>
            <a:rPr lang="en-US" dirty="0" smtClean="0"/>
            <a:t> </a:t>
          </a:r>
          <a:r>
            <a:rPr lang="en-US" dirty="0" err="1" smtClean="0"/>
            <a:t>sebelum</a:t>
          </a:r>
          <a:r>
            <a:rPr lang="en-US" dirty="0" smtClean="0"/>
            <a:t> </a:t>
          </a:r>
          <a:r>
            <a:rPr lang="en-US" dirty="0" err="1" smtClean="0"/>
            <a:t>umur</a:t>
          </a:r>
          <a:r>
            <a:rPr lang="en-US" dirty="0" smtClean="0"/>
            <a:t> 45 </a:t>
          </a:r>
          <a:r>
            <a:rPr lang="en-US" dirty="0" err="1" smtClean="0"/>
            <a:t>tahun</a:t>
          </a:r>
          <a:r>
            <a:rPr lang="en-US" dirty="0" smtClean="0"/>
            <a:t>.(</a:t>
          </a:r>
          <a:r>
            <a:rPr lang="en-US" dirty="0" err="1" smtClean="0"/>
            <a:t>penurunan</a:t>
          </a:r>
          <a:r>
            <a:rPr lang="en-US" dirty="0" smtClean="0"/>
            <a:t> </a:t>
          </a:r>
          <a:r>
            <a:rPr lang="en-US" dirty="0" err="1" smtClean="0"/>
            <a:t>hormon</a:t>
          </a:r>
          <a:r>
            <a:rPr lang="en-US" dirty="0" smtClean="0"/>
            <a:t> estrogen)</a:t>
          </a:r>
          <a:endParaRPr lang="en-US" dirty="0"/>
        </a:p>
      </dgm:t>
    </dgm:pt>
    <dgm:pt modelId="{0CE1CC49-BF57-461E-B574-617AC47EF26A}" type="parTrans" cxnId="{A331F4CE-0779-4D3A-B492-E0411F7BFF0D}">
      <dgm:prSet/>
      <dgm:spPr/>
      <dgm:t>
        <a:bodyPr/>
        <a:lstStyle/>
        <a:p>
          <a:endParaRPr lang="en-US"/>
        </a:p>
      </dgm:t>
    </dgm:pt>
    <dgm:pt modelId="{3A0BE405-BA77-4039-ADA0-59E4C4F2CA72}" type="sibTrans" cxnId="{A331F4CE-0779-4D3A-B492-E0411F7BFF0D}">
      <dgm:prSet/>
      <dgm:spPr/>
      <dgm:t>
        <a:bodyPr/>
        <a:lstStyle/>
        <a:p>
          <a:endParaRPr lang="en-US"/>
        </a:p>
      </dgm:t>
    </dgm:pt>
    <dgm:pt modelId="{B9198A7C-3BB3-4193-AE04-1894A7631F6B}">
      <dgm:prSet/>
      <dgm:spPr/>
      <dgm:t>
        <a:bodyPr/>
        <a:lstStyle/>
        <a:p>
          <a:pPr rtl="0"/>
          <a:r>
            <a:rPr lang="en-US" dirty="0" err="1" smtClean="0"/>
            <a:t>Menjalani</a:t>
          </a:r>
          <a:r>
            <a:rPr lang="en-US" dirty="0" smtClean="0"/>
            <a:t> </a:t>
          </a:r>
          <a:r>
            <a:rPr lang="en-US" dirty="0" err="1" smtClean="0"/>
            <a:t>pembedahan</a:t>
          </a:r>
          <a:r>
            <a:rPr lang="en-US" dirty="0" smtClean="0"/>
            <a:t> </a:t>
          </a:r>
          <a:r>
            <a:rPr lang="en-US" dirty="0" err="1" smtClean="0"/>
            <a:t>histerektomi</a:t>
          </a:r>
          <a:r>
            <a:rPr lang="en-US" dirty="0" smtClean="0"/>
            <a:t> (</a:t>
          </a:r>
          <a:r>
            <a:rPr lang="en-US" dirty="0" err="1" smtClean="0"/>
            <a:t>pembuangan</a:t>
          </a:r>
          <a:r>
            <a:rPr lang="en-US" dirty="0" smtClean="0"/>
            <a:t> organ </a:t>
          </a:r>
          <a:r>
            <a:rPr lang="en-US" dirty="0" err="1" smtClean="0"/>
            <a:t>rahim</a:t>
          </a:r>
          <a:r>
            <a:rPr lang="en-US" dirty="0" smtClean="0"/>
            <a:t>) </a:t>
          </a:r>
          <a:r>
            <a:rPr lang="en-US" dirty="0" err="1" smtClean="0"/>
            <a:t>sebelum</a:t>
          </a:r>
          <a:r>
            <a:rPr lang="en-US" dirty="0" smtClean="0"/>
            <a:t> </a:t>
          </a:r>
          <a:r>
            <a:rPr lang="en-US" dirty="0" err="1" smtClean="0"/>
            <a:t>berusia</a:t>
          </a:r>
          <a:r>
            <a:rPr lang="en-US" dirty="0" smtClean="0"/>
            <a:t> 45</a:t>
          </a:r>
          <a:r>
            <a:rPr lang="fi-FI" dirty="0" smtClean="0"/>
            <a:t>tahun , terutama jika ovari dibuang sekali.</a:t>
          </a:r>
          <a:endParaRPr lang="en-US" dirty="0"/>
        </a:p>
      </dgm:t>
    </dgm:pt>
    <dgm:pt modelId="{9107D377-B153-46C7-B283-CC14BDFAB573}" type="parTrans" cxnId="{A500E439-C204-4162-B5D2-8D5B2461FD1D}">
      <dgm:prSet/>
      <dgm:spPr/>
      <dgm:t>
        <a:bodyPr/>
        <a:lstStyle/>
        <a:p>
          <a:endParaRPr lang="en-US"/>
        </a:p>
      </dgm:t>
    </dgm:pt>
    <dgm:pt modelId="{D59F40FF-C8FC-4B18-B247-CEB4DFD06515}" type="sibTrans" cxnId="{A500E439-C204-4162-B5D2-8D5B2461FD1D}">
      <dgm:prSet/>
      <dgm:spPr/>
      <dgm:t>
        <a:bodyPr/>
        <a:lstStyle/>
        <a:p>
          <a:endParaRPr lang="en-US"/>
        </a:p>
      </dgm:t>
    </dgm:pt>
    <dgm:pt modelId="{C0ED833A-A066-4687-9ED3-FABB467145F8}">
      <dgm:prSet/>
      <dgm:spPr/>
      <dgm:t>
        <a:bodyPr/>
        <a:lstStyle/>
        <a:p>
          <a:pPr rtl="0"/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datang</a:t>
          </a:r>
          <a:r>
            <a:rPr lang="en-US" dirty="0" smtClean="0"/>
            <a:t> </a:t>
          </a:r>
          <a:r>
            <a:rPr lang="en-US" dirty="0" err="1" smtClean="0"/>
            <a:t>haid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jangkamasa</a:t>
          </a:r>
          <a:r>
            <a:rPr lang="en-US" dirty="0" smtClean="0"/>
            <a:t> lama ( </a:t>
          </a:r>
          <a:r>
            <a:rPr lang="en-US" dirty="0" err="1" smtClean="0"/>
            <a:t>lebih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6 </a:t>
          </a:r>
          <a:r>
            <a:rPr lang="en-US" dirty="0" err="1" smtClean="0"/>
            <a:t>bulan</a:t>
          </a:r>
          <a:r>
            <a:rPr lang="en-US" dirty="0" smtClean="0"/>
            <a:t>) </a:t>
          </a:r>
          <a:r>
            <a:rPr lang="en-US" dirty="0" err="1" smtClean="0"/>
            <a:t>disebabkan</a:t>
          </a:r>
          <a:r>
            <a:rPr lang="en-US" dirty="0" smtClean="0"/>
            <a:t> </a:t>
          </a:r>
          <a:r>
            <a:rPr lang="en-US" dirty="0" err="1" smtClean="0"/>
            <a:t>senaman</a:t>
          </a:r>
          <a:r>
            <a:rPr lang="en-US" dirty="0" smtClean="0"/>
            <a:t> </a:t>
          </a:r>
          <a:r>
            <a:rPr lang="en-US" dirty="0" err="1" smtClean="0"/>
            <a:t>berlebihan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makan</a:t>
          </a:r>
          <a:r>
            <a:rPr lang="en-US" dirty="0" smtClean="0"/>
            <a:t> </a:t>
          </a:r>
          <a:r>
            <a:rPr lang="en-US" dirty="0" err="1" smtClean="0"/>
            <a:t>berlebihan</a:t>
          </a:r>
          <a:endParaRPr lang="en-US" dirty="0"/>
        </a:p>
      </dgm:t>
    </dgm:pt>
    <dgm:pt modelId="{9E72E7E2-CAE2-4375-8AA6-7862FD19AC93}" type="parTrans" cxnId="{B79B7331-9011-4C30-B3BF-F11F2FC59FCD}">
      <dgm:prSet/>
      <dgm:spPr/>
      <dgm:t>
        <a:bodyPr/>
        <a:lstStyle/>
        <a:p>
          <a:endParaRPr lang="en-US"/>
        </a:p>
      </dgm:t>
    </dgm:pt>
    <dgm:pt modelId="{61370175-5B7F-40EE-88F8-452847B46D55}" type="sibTrans" cxnId="{B79B7331-9011-4C30-B3BF-F11F2FC59FCD}">
      <dgm:prSet/>
      <dgm:spPr/>
      <dgm:t>
        <a:bodyPr/>
        <a:lstStyle/>
        <a:p>
          <a:endParaRPr lang="en-US"/>
        </a:p>
      </dgm:t>
    </dgm:pt>
    <dgm:pt modelId="{44B45C13-9B42-4437-9D96-89162AC2B2BF}" type="pres">
      <dgm:prSet presAssocID="{17CB9923-5BD9-4D95-8DB3-7B5E141634B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2023BE4-C364-4B2C-9105-97657DC6F09A}" type="pres">
      <dgm:prSet presAssocID="{61A13B4D-64CA-4B15-BB94-56C8DD601980}" presName="circle1" presStyleLbl="node1" presStyleIdx="0" presStyleCnt="4"/>
      <dgm:spPr>
        <a:solidFill>
          <a:schemeClr val="accent3">
            <a:lumMod val="60000"/>
            <a:lumOff val="40000"/>
          </a:schemeClr>
        </a:solidFill>
      </dgm:spPr>
    </dgm:pt>
    <dgm:pt modelId="{589DE193-1169-454C-A091-23B1554C7356}" type="pres">
      <dgm:prSet presAssocID="{61A13B4D-64CA-4B15-BB94-56C8DD601980}" presName="space" presStyleCnt="0"/>
      <dgm:spPr/>
    </dgm:pt>
    <dgm:pt modelId="{CF9BDBB6-DC12-4760-B0A1-1FBCCC4F1CC7}" type="pres">
      <dgm:prSet presAssocID="{61A13B4D-64CA-4B15-BB94-56C8DD601980}" presName="rect1" presStyleLbl="alignAcc1" presStyleIdx="0" presStyleCnt="4"/>
      <dgm:spPr/>
    </dgm:pt>
    <dgm:pt modelId="{43CECC93-95CD-4195-99E7-80123E779F5F}" type="pres">
      <dgm:prSet presAssocID="{84C485DB-621B-4202-94BE-4E52E373676B}" presName="vertSpace2" presStyleLbl="node1" presStyleIdx="0" presStyleCnt="4"/>
      <dgm:spPr/>
    </dgm:pt>
    <dgm:pt modelId="{166D2520-F6A5-4021-844C-684480BD89D7}" type="pres">
      <dgm:prSet presAssocID="{84C485DB-621B-4202-94BE-4E52E373676B}" presName="circle2" presStyleLbl="node1" presStyleIdx="1" presStyleCnt="4"/>
      <dgm:spPr>
        <a:solidFill>
          <a:schemeClr val="accent4">
            <a:lumMod val="60000"/>
            <a:lumOff val="40000"/>
          </a:schemeClr>
        </a:solidFill>
      </dgm:spPr>
    </dgm:pt>
    <dgm:pt modelId="{029F1CEE-17E2-4910-BDE4-6D3146685A31}" type="pres">
      <dgm:prSet presAssocID="{84C485DB-621B-4202-94BE-4E52E373676B}" presName="rect2" presStyleLbl="alignAcc1" presStyleIdx="1" presStyleCnt="4"/>
      <dgm:spPr/>
    </dgm:pt>
    <dgm:pt modelId="{CED68F4E-F217-4B29-9606-BFB1F24701D5}" type="pres">
      <dgm:prSet presAssocID="{B9198A7C-3BB3-4193-AE04-1894A7631F6B}" presName="vertSpace3" presStyleLbl="node1" presStyleIdx="1" presStyleCnt="4"/>
      <dgm:spPr/>
    </dgm:pt>
    <dgm:pt modelId="{4B3A5E4B-14F5-44C5-BEBA-3EB6EC79E09D}" type="pres">
      <dgm:prSet presAssocID="{B9198A7C-3BB3-4193-AE04-1894A7631F6B}" presName="circle3" presStyleLbl="node1" presStyleIdx="2" presStyleCnt="4"/>
      <dgm:spPr>
        <a:solidFill>
          <a:schemeClr val="accent5">
            <a:lumMod val="60000"/>
            <a:lumOff val="40000"/>
          </a:schemeClr>
        </a:solidFill>
      </dgm:spPr>
    </dgm:pt>
    <dgm:pt modelId="{CE9B18ED-FEAE-4054-9DE3-90265ED30A11}" type="pres">
      <dgm:prSet presAssocID="{B9198A7C-3BB3-4193-AE04-1894A7631F6B}" presName="rect3" presStyleLbl="alignAcc1" presStyleIdx="2" presStyleCnt="4"/>
      <dgm:spPr/>
    </dgm:pt>
    <dgm:pt modelId="{1B86203E-4EC9-439B-8AEB-D26ACBC6C3C4}" type="pres">
      <dgm:prSet presAssocID="{C0ED833A-A066-4687-9ED3-FABB467145F8}" presName="vertSpace4" presStyleLbl="node1" presStyleIdx="2" presStyleCnt="4"/>
      <dgm:spPr/>
    </dgm:pt>
    <dgm:pt modelId="{48F33D90-F1A7-46A1-8C0A-AF5B806B371C}" type="pres">
      <dgm:prSet presAssocID="{C0ED833A-A066-4687-9ED3-FABB467145F8}" presName="circle4" presStyleLbl="node1" presStyleIdx="3" presStyleCnt="4"/>
      <dgm:spPr>
        <a:solidFill>
          <a:schemeClr val="accent2">
            <a:lumMod val="60000"/>
            <a:lumOff val="40000"/>
          </a:schemeClr>
        </a:solidFill>
      </dgm:spPr>
    </dgm:pt>
    <dgm:pt modelId="{EF0A26F2-3718-4D94-893B-1ED51CAC878B}" type="pres">
      <dgm:prSet presAssocID="{C0ED833A-A066-4687-9ED3-FABB467145F8}" presName="rect4" presStyleLbl="alignAcc1" presStyleIdx="3" presStyleCnt="4"/>
      <dgm:spPr/>
    </dgm:pt>
    <dgm:pt modelId="{2D1815E6-76FE-4807-84FC-F8678A1E2993}" type="pres">
      <dgm:prSet presAssocID="{61A13B4D-64CA-4B15-BB94-56C8DD601980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18EF8AAE-D2A1-4145-AAF2-1FC0C6B13132}" type="pres">
      <dgm:prSet presAssocID="{84C485DB-621B-4202-94BE-4E52E373676B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83D15441-3449-4CCE-BD97-9F8ED6202445}" type="pres">
      <dgm:prSet presAssocID="{B9198A7C-3BB3-4193-AE04-1894A7631F6B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4F3352E1-44DA-4C1C-9150-7EE6A94FEB2C}" type="pres">
      <dgm:prSet presAssocID="{C0ED833A-A066-4687-9ED3-FABB467145F8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39055F11-9533-4A74-96B3-DFDA0C09EB3F}" type="presOf" srcId="{61A13B4D-64CA-4B15-BB94-56C8DD601980}" destId="{CF9BDBB6-DC12-4760-B0A1-1FBCCC4F1CC7}" srcOrd="0" destOrd="0" presId="urn:microsoft.com/office/officeart/2005/8/layout/target3"/>
    <dgm:cxn modelId="{049265C4-406B-4CF3-99EF-1EFD80C65A7B}" type="presOf" srcId="{61A13B4D-64CA-4B15-BB94-56C8DD601980}" destId="{2D1815E6-76FE-4807-84FC-F8678A1E2993}" srcOrd="1" destOrd="0" presId="urn:microsoft.com/office/officeart/2005/8/layout/target3"/>
    <dgm:cxn modelId="{FCC9DA8D-6302-4B00-A95E-0AB7DF6B86FE}" type="presOf" srcId="{17CB9923-5BD9-4D95-8DB3-7B5E141634B0}" destId="{44B45C13-9B42-4437-9D96-89162AC2B2BF}" srcOrd="0" destOrd="0" presId="urn:microsoft.com/office/officeart/2005/8/layout/target3"/>
    <dgm:cxn modelId="{0C510429-1656-440E-9385-E24D553F10C0}" type="presOf" srcId="{C0ED833A-A066-4687-9ED3-FABB467145F8}" destId="{4F3352E1-44DA-4C1C-9150-7EE6A94FEB2C}" srcOrd="1" destOrd="0" presId="urn:microsoft.com/office/officeart/2005/8/layout/target3"/>
    <dgm:cxn modelId="{A500E439-C204-4162-B5D2-8D5B2461FD1D}" srcId="{17CB9923-5BD9-4D95-8DB3-7B5E141634B0}" destId="{B9198A7C-3BB3-4193-AE04-1894A7631F6B}" srcOrd="2" destOrd="0" parTransId="{9107D377-B153-46C7-B283-CC14BDFAB573}" sibTransId="{D59F40FF-C8FC-4B18-B247-CEB4DFD06515}"/>
    <dgm:cxn modelId="{74DFA29B-7871-4DBE-863D-F7797EFB5F74}" srcId="{17CB9923-5BD9-4D95-8DB3-7B5E141634B0}" destId="{61A13B4D-64CA-4B15-BB94-56C8DD601980}" srcOrd="0" destOrd="0" parTransId="{46A6A160-B25F-4695-997D-30AFF563B909}" sibTransId="{9D02A686-AC66-42FE-BECA-55543A138523}"/>
    <dgm:cxn modelId="{A331F4CE-0779-4D3A-B492-E0411F7BFF0D}" srcId="{17CB9923-5BD9-4D95-8DB3-7B5E141634B0}" destId="{84C485DB-621B-4202-94BE-4E52E373676B}" srcOrd="1" destOrd="0" parTransId="{0CE1CC49-BF57-461E-B574-617AC47EF26A}" sibTransId="{3A0BE405-BA77-4039-ADA0-59E4C4F2CA72}"/>
    <dgm:cxn modelId="{77820C33-3DA7-4E7C-AA35-EEA181BB01B3}" type="presOf" srcId="{C0ED833A-A066-4687-9ED3-FABB467145F8}" destId="{EF0A26F2-3718-4D94-893B-1ED51CAC878B}" srcOrd="0" destOrd="0" presId="urn:microsoft.com/office/officeart/2005/8/layout/target3"/>
    <dgm:cxn modelId="{DB72E069-FF78-4CE5-AD03-7A7639FE9520}" type="presOf" srcId="{B9198A7C-3BB3-4193-AE04-1894A7631F6B}" destId="{CE9B18ED-FEAE-4054-9DE3-90265ED30A11}" srcOrd="0" destOrd="0" presId="urn:microsoft.com/office/officeart/2005/8/layout/target3"/>
    <dgm:cxn modelId="{B79B7331-9011-4C30-B3BF-F11F2FC59FCD}" srcId="{17CB9923-5BD9-4D95-8DB3-7B5E141634B0}" destId="{C0ED833A-A066-4687-9ED3-FABB467145F8}" srcOrd="3" destOrd="0" parTransId="{9E72E7E2-CAE2-4375-8AA6-7862FD19AC93}" sibTransId="{61370175-5B7F-40EE-88F8-452847B46D55}"/>
    <dgm:cxn modelId="{37291E03-6148-4B1B-9E8D-346268846193}" type="presOf" srcId="{84C485DB-621B-4202-94BE-4E52E373676B}" destId="{029F1CEE-17E2-4910-BDE4-6D3146685A31}" srcOrd="0" destOrd="0" presId="urn:microsoft.com/office/officeart/2005/8/layout/target3"/>
    <dgm:cxn modelId="{4AED4B98-5799-4386-9FA4-BB74F27F38CA}" type="presOf" srcId="{84C485DB-621B-4202-94BE-4E52E373676B}" destId="{18EF8AAE-D2A1-4145-AAF2-1FC0C6B13132}" srcOrd="1" destOrd="0" presId="urn:microsoft.com/office/officeart/2005/8/layout/target3"/>
    <dgm:cxn modelId="{380439DE-48CC-48B2-BA29-940B13C1DD5D}" type="presOf" srcId="{B9198A7C-3BB3-4193-AE04-1894A7631F6B}" destId="{83D15441-3449-4CCE-BD97-9F8ED6202445}" srcOrd="1" destOrd="0" presId="urn:microsoft.com/office/officeart/2005/8/layout/target3"/>
    <dgm:cxn modelId="{618CEA67-F224-49CF-93BA-B65F7230252A}" type="presParOf" srcId="{44B45C13-9B42-4437-9D96-89162AC2B2BF}" destId="{02023BE4-C364-4B2C-9105-97657DC6F09A}" srcOrd="0" destOrd="0" presId="urn:microsoft.com/office/officeart/2005/8/layout/target3"/>
    <dgm:cxn modelId="{064DC4A6-CACF-4E05-B672-F5893254E35C}" type="presParOf" srcId="{44B45C13-9B42-4437-9D96-89162AC2B2BF}" destId="{589DE193-1169-454C-A091-23B1554C7356}" srcOrd="1" destOrd="0" presId="urn:microsoft.com/office/officeart/2005/8/layout/target3"/>
    <dgm:cxn modelId="{2D2E1A26-C216-48FE-975A-056F8C6BB290}" type="presParOf" srcId="{44B45C13-9B42-4437-9D96-89162AC2B2BF}" destId="{CF9BDBB6-DC12-4760-B0A1-1FBCCC4F1CC7}" srcOrd="2" destOrd="0" presId="urn:microsoft.com/office/officeart/2005/8/layout/target3"/>
    <dgm:cxn modelId="{53287821-5F70-4571-928C-F6C96C3A143E}" type="presParOf" srcId="{44B45C13-9B42-4437-9D96-89162AC2B2BF}" destId="{43CECC93-95CD-4195-99E7-80123E779F5F}" srcOrd="3" destOrd="0" presId="urn:microsoft.com/office/officeart/2005/8/layout/target3"/>
    <dgm:cxn modelId="{0B9FDB59-1453-467C-8ABF-ED4AA8CD3CE1}" type="presParOf" srcId="{44B45C13-9B42-4437-9D96-89162AC2B2BF}" destId="{166D2520-F6A5-4021-844C-684480BD89D7}" srcOrd="4" destOrd="0" presId="urn:microsoft.com/office/officeart/2005/8/layout/target3"/>
    <dgm:cxn modelId="{AEAFD449-5EFB-417B-865D-A6E37771D2DA}" type="presParOf" srcId="{44B45C13-9B42-4437-9D96-89162AC2B2BF}" destId="{029F1CEE-17E2-4910-BDE4-6D3146685A31}" srcOrd="5" destOrd="0" presId="urn:microsoft.com/office/officeart/2005/8/layout/target3"/>
    <dgm:cxn modelId="{F58634D6-80D5-49B6-B79B-A84C5C16316E}" type="presParOf" srcId="{44B45C13-9B42-4437-9D96-89162AC2B2BF}" destId="{CED68F4E-F217-4B29-9606-BFB1F24701D5}" srcOrd="6" destOrd="0" presId="urn:microsoft.com/office/officeart/2005/8/layout/target3"/>
    <dgm:cxn modelId="{0208E371-B46C-4C20-B7B7-BA5790FC6645}" type="presParOf" srcId="{44B45C13-9B42-4437-9D96-89162AC2B2BF}" destId="{4B3A5E4B-14F5-44C5-BEBA-3EB6EC79E09D}" srcOrd="7" destOrd="0" presId="urn:microsoft.com/office/officeart/2005/8/layout/target3"/>
    <dgm:cxn modelId="{16C81252-FD8D-4066-8FA4-46AF9B90386C}" type="presParOf" srcId="{44B45C13-9B42-4437-9D96-89162AC2B2BF}" destId="{CE9B18ED-FEAE-4054-9DE3-90265ED30A11}" srcOrd="8" destOrd="0" presId="urn:microsoft.com/office/officeart/2005/8/layout/target3"/>
    <dgm:cxn modelId="{CDDB5129-42BD-491D-9DF5-ACE3B56B5B11}" type="presParOf" srcId="{44B45C13-9B42-4437-9D96-89162AC2B2BF}" destId="{1B86203E-4EC9-439B-8AEB-D26ACBC6C3C4}" srcOrd="9" destOrd="0" presId="urn:microsoft.com/office/officeart/2005/8/layout/target3"/>
    <dgm:cxn modelId="{147640ED-7828-424A-954E-E9C4F114125F}" type="presParOf" srcId="{44B45C13-9B42-4437-9D96-89162AC2B2BF}" destId="{48F33D90-F1A7-46A1-8C0A-AF5B806B371C}" srcOrd="10" destOrd="0" presId="urn:microsoft.com/office/officeart/2005/8/layout/target3"/>
    <dgm:cxn modelId="{C69487BC-C426-42FD-9D6C-B0A0817F46CD}" type="presParOf" srcId="{44B45C13-9B42-4437-9D96-89162AC2B2BF}" destId="{EF0A26F2-3718-4D94-893B-1ED51CAC878B}" srcOrd="11" destOrd="0" presId="urn:microsoft.com/office/officeart/2005/8/layout/target3"/>
    <dgm:cxn modelId="{CE04AE84-FDE3-4089-952B-52D9F0A3FD68}" type="presParOf" srcId="{44B45C13-9B42-4437-9D96-89162AC2B2BF}" destId="{2D1815E6-76FE-4807-84FC-F8678A1E2993}" srcOrd="12" destOrd="0" presId="urn:microsoft.com/office/officeart/2005/8/layout/target3"/>
    <dgm:cxn modelId="{DD0A9993-8A89-4F2B-A645-CCA5132CA991}" type="presParOf" srcId="{44B45C13-9B42-4437-9D96-89162AC2B2BF}" destId="{18EF8AAE-D2A1-4145-AAF2-1FC0C6B13132}" srcOrd="13" destOrd="0" presId="urn:microsoft.com/office/officeart/2005/8/layout/target3"/>
    <dgm:cxn modelId="{12F1ADBD-F7BD-43A6-A34D-866329EDDD0B}" type="presParOf" srcId="{44B45C13-9B42-4437-9D96-89162AC2B2BF}" destId="{83D15441-3449-4CCE-BD97-9F8ED6202445}" srcOrd="14" destOrd="0" presId="urn:microsoft.com/office/officeart/2005/8/layout/target3"/>
    <dgm:cxn modelId="{C93AFB6E-949C-4C46-A6DC-7F6C62116420}" type="presParOf" srcId="{44B45C13-9B42-4437-9D96-89162AC2B2BF}" destId="{4F3352E1-44DA-4C1C-9150-7EE6A94FEB2C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6EC116-D09A-4C3C-B332-AEE1FCE39DD2}" type="doc">
      <dgm:prSet loTypeId="urn:microsoft.com/office/officeart/2005/8/layout/hProcess1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8AA2D8-915C-4EC1-AA0C-7CFFD476887A}">
      <dgm:prSet/>
      <dgm:spPr/>
      <dgm:t>
        <a:bodyPr/>
        <a:lstStyle/>
        <a:p>
          <a:pPr rtl="0"/>
          <a:r>
            <a:rPr lang="en-US" dirty="0" err="1" smtClean="0"/>
            <a:t>Hipertiroidism</a:t>
          </a:r>
          <a:r>
            <a:rPr lang="en-US" dirty="0" smtClean="0"/>
            <a:t> (</a:t>
          </a:r>
          <a:r>
            <a:rPr lang="en-US" dirty="0" err="1" smtClean="0"/>
            <a:t>kelenjar</a:t>
          </a:r>
          <a:r>
            <a:rPr lang="en-US" dirty="0" smtClean="0"/>
            <a:t> </a:t>
          </a:r>
          <a:r>
            <a:rPr lang="en-US" dirty="0" err="1" smtClean="0"/>
            <a:t>tiroid</a:t>
          </a:r>
          <a:r>
            <a:rPr lang="en-US" dirty="0" smtClean="0"/>
            <a:t> yang </a:t>
          </a:r>
          <a:r>
            <a:rPr lang="en-US" dirty="0" err="1" smtClean="0"/>
            <a:t>sangat</a:t>
          </a:r>
          <a:r>
            <a:rPr lang="en-US" dirty="0" smtClean="0"/>
            <a:t> </a:t>
          </a:r>
          <a:r>
            <a:rPr lang="en-US" dirty="0" err="1" smtClean="0"/>
            <a:t>aktif</a:t>
          </a:r>
          <a:r>
            <a:rPr lang="en-US" dirty="0" smtClean="0"/>
            <a:t>).</a:t>
          </a:r>
          <a:endParaRPr lang="en-US" dirty="0"/>
        </a:p>
      </dgm:t>
    </dgm:pt>
    <dgm:pt modelId="{56A760FE-CFEF-4179-BB78-4B166B0AAB5B}" type="parTrans" cxnId="{14BFAA9C-FA24-41FD-9FCA-F9221FB0EAE1}">
      <dgm:prSet/>
      <dgm:spPr/>
      <dgm:t>
        <a:bodyPr/>
        <a:lstStyle/>
        <a:p>
          <a:endParaRPr lang="en-US"/>
        </a:p>
      </dgm:t>
    </dgm:pt>
    <dgm:pt modelId="{8E18F109-B4F5-4E30-A205-BAFED8CC7D13}" type="sibTrans" cxnId="{14BFAA9C-FA24-41FD-9FCA-F9221FB0EAE1}">
      <dgm:prSet/>
      <dgm:spPr/>
      <dgm:t>
        <a:bodyPr/>
        <a:lstStyle/>
        <a:p>
          <a:endParaRPr lang="en-US"/>
        </a:p>
      </dgm:t>
    </dgm:pt>
    <dgm:pt modelId="{32DA0619-536B-40B5-8A5F-E15EB43DA264}">
      <dgm:prSet/>
      <dgm:spPr/>
      <dgm:t>
        <a:bodyPr/>
        <a:lstStyle/>
        <a:p>
          <a:pPr rtl="0"/>
          <a:r>
            <a:rPr lang="en-US" dirty="0" err="1" smtClean="0"/>
            <a:t>Gangguan</a:t>
          </a:r>
          <a:r>
            <a:rPr lang="en-US" dirty="0" smtClean="0"/>
            <a:t> </a:t>
          </a:r>
          <a:r>
            <a:rPr lang="en-US" dirty="0" err="1" smtClean="0"/>
            <a:t>kelejar</a:t>
          </a:r>
          <a:r>
            <a:rPr lang="en-US" dirty="0" smtClean="0"/>
            <a:t> adrenal. (</a:t>
          </a:r>
          <a:r>
            <a:rPr lang="en-US" dirty="0" err="1" smtClean="0"/>
            <a:t>cth</a:t>
          </a:r>
          <a:r>
            <a:rPr lang="en-US" dirty="0" smtClean="0"/>
            <a:t> </a:t>
          </a:r>
          <a:r>
            <a:rPr lang="en-US" dirty="0" err="1" smtClean="0"/>
            <a:t>Sindrom</a:t>
          </a:r>
          <a:r>
            <a:rPr lang="en-US" dirty="0" smtClean="0"/>
            <a:t> Cushing, </a:t>
          </a:r>
          <a:r>
            <a:rPr lang="en-US" dirty="0" err="1" smtClean="0"/>
            <a:t>penghasilan</a:t>
          </a:r>
          <a:r>
            <a:rPr lang="en-US" dirty="0" smtClean="0"/>
            <a:t> </a:t>
          </a:r>
          <a:r>
            <a:rPr lang="en-US" dirty="0" err="1" smtClean="0"/>
            <a:t>berlebihan</a:t>
          </a:r>
          <a:r>
            <a:rPr lang="en-US" dirty="0" smtClean="0"/>
            <a:t> </a:t>
          </a:r>
          <a:r>
            <a:rPr lang="en-US" dirty="0" err="1" smtClean="0"/>
            <a:t>kortisol</a:t>
          </a:r>
          <a:endParaRPr lang="en-US" dirty="0"/>
        </a:p>
      </dgm:t>
    </dgm:pt>
    <dgm:pt modelId="{7FAE1A73-DBF7-4460-B411-75BBEF5780B0}" type="parTrans" cxnId="{D9E71235-6805-498A-84D5-13CAB5280952}">
      <dgm:prSet/>
      <dgm:spPr/>
      <dgm:t>
        <a:bodyPr/>
        <a:lstStyle/>
        <a:p>
          <a:endParaRPr lang="en-US"/>
        </a:p>
      </dgm:t>
    </dgm:pt>
    <dgm:pt modelId="{B1D9FB84-2C2C-43F0-B5EA-3A8A2AB5BADF}" type="sibTrans" cxnId="{D9E71235-6805-498A-84D5-13CAB5280952}">
      <dgm:prSet/>
      <dgm:spPr/>
      <dgm:t>
        <a:bodyPr/>
        <a:lstStyle/>
        <a:p>
          <a:endParaRPr lang="en-US"/>
        </a:p>
      </dgm:t>
    </dgm:pt>
    <dgm:pt modelId="{56C40D7F-5CE0-4C4C-B2AF-820AB38E569C}">
      <dgm:prSet/>
      <dgm:spPr/>
      <dgm:t>
        <a:bodyPr/>
        <a:lstStyle/>
        <a:p>
          <a:pPr rtl="0"/>
          <a:r>
            <a:rPr lang="en-US" dirty="0" smtClean="0"/>
            <a:t>(</a:t>
          </a:r>
          <a:r>
            <a:rPr lang="en-US" dirty="0" err="1" smtClean="0"/>
            <a:t>hormon</a:t>
          </a:r>
          <a:r>
            <a:rPr lang="en-US" dirty="0" smtClean="0"/>
            <a:t> yang </a:t>
          </a:r>
          <a:r>
            <a:rPr lang="en-US" dirty="0" err="1" smtClean="0"/>
            <a:t>dihasilkan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kelenjar</a:t>
          </a:r>
          <a:r>
            <a:rPr lang="en-US" dirty="0" smtClean="0"/>
            <a:t> adrenal) </a:t>
          </a:r>
          <a:r>
            <a:rPr lang="en-US" dirty="0" err="1" smtClean="0"/>
            <a:t>menyebabkan</a:t>
          </a:r>
          <a:r>
            <a:rPr lang="en-US" dirty="0" smtClean="0"/>
            <a:t> osteoporosis.</a:t>
          </a:r>
          <a:endParaRPr lang="en-US" dirty="0"/>
        </a:p>
      </dgm:t>
    </dgm:pt>
    <dgm:pt modelId="{B758458F-0012-43BB-9AED-836AB19A4E7E}" type="parTrans" cxnId="{6D663879-A391-4FA8-8F0D-AE05AD5F0739}">
      <dgm:prSet/>
      <dgm:spPr/>
      <dgm:t>
        <a:bodyPr/>
        <a:lstStyle/>
        <a:p>
          <a:endParaRPr lang="en-US"/>
        </a:p>
      </dgm:t>
    </dgm:pt>
    <dgm:pt modelId="{8DE0B02B-D096-49E6-9108-FA7CD52D51BA}" type="sibTrans" cxnId="{6D663879-A391-4FA8-8F0D-AE05AD5F0739}">
      <dgm:prSet/>
      <dgm:spPr/>
      <dgm:t>
        <a:bodyPr/>
        <a:lstStyle/>
        <a:p>
          <a:endParaRPr lang="en-US"/>
        </a:p>
      </dgm:t>
    </dgm:pt>
    <dgm:pt modelId="{320FCB2E-F247-41CB-9057-6DB9C51A9ADA}">
      <dgm:prSet/>
      <dgm:spPr/>
      <dgm:t>
        <a:bodyPr/>
        <a:lstStyle/>
        <a:p>
          <a:pPr rtl="0"/>
          <a:r>
            <a:rPr lang="en-US" dirty="0" err="1" smtClean="0"/>
            <a:t>Kurang</a:t>
          </a:r>
          <a:r>
            <a:rPr lang="en-US" dirty="0" smtClean="0"/>
            <a:t> </a:t>
          </a:r>
          <a:r>
            <a:rPr lang="en-US" dirty="0" err="1" smtClean="0"/>
            <a:t>pengeluaran</a:t>
          </a:r>
          <a:r>
            <a:rPr lang="en-US" dirty="0" smtClean="0"/>
            <a:t> </a:t>
          </a:r>
          <a:r>
            <a:rPr lang="en-US" dirty="0" err="1" smtClean="0"/>
            <a:t>hormon</a:t>
          </a:r>
          <a:r>
            <a:rPr lang="en-US" dirty="0" smtClean="0"/>
            <a:t> </a:t>
          </a:r>
          <a:r>
            <a:rPr lang="en-US" dirty="0" err="1" smtClean="0"/>
            <a:t>seks</a:t>
          </a:r>
          <a:r>
            <a:rPr lang="en-US" dirty="0" smtClean="0"/>
            <a:t> ( estrogen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testosteron</a:t>
          </a:r>
          <a:r>
            <a:rPr lang="en-US" dirty="0" smtClean="0"/>
            <a:t>).</a:t>
          </a:r>
          <a:endParaRPr lang="en-US" dirty="0"/>
        </a:p>
      </dgm:t>
    </dgm:pt>
    <dgm:pt modelId="{1836EC45-5903-49D0-8EE7-A75EEF016C62}" type="parTrans" cxnId="{B00563BD-4818-44F8-B75B-30B052FCAB01}">
      <dgm:prSet/>
      <dgm:spPr/>
      <dgm:t>
        <a:bodyPr/>
        <a:lstStyle/>
        <a:p>
          <a:endParaRPr lang="en-US"/>
        </a:p>
      </dgm:t>
    </dgm:pt>
    <dgm:pt modelId="{B93B30C3-22D0-4019-862F-E0077AEC2662}" type="sibTrans" cxnId="{B00563BD-4818-44F8-B75B-30B052FCAB01}">
      <dgm:prSet/>
      <dgm:spPr/>
      <dgm:t>
        <a:bodyPr/>
        <a:lstStyle/>
        <a:p>
          <a:endParaRPr lang="en-US"/>
        </a:p>
      </dgm:t>
    </dgm:pt>
    <dgm:pt modelId="{F4EC8024-5B54-4537-86CB-DF567E7C326B}">
      <dgm:prSet/>
      <dgm:spPr/>
      <dgm:t>
        <a:bodyPr/>
        <a:lstStyle/>
        <a:p>
          <a:pPr rtl="0"/>
          <a:r>
            <a:rPr lang="it-IT" dirty="0" smtClean="0"/>
            <a:t>Gangguan di kelenjar pituitari</a:t>
          </a:r>
          <a:endParaRPr lang="it-IT" dirty="0"/>
        </a:p>
      </dgm:t>
    </dgm:pt>
    <dgm:pt modelId="{7835182B-7896-4FC0-B066-25079389962A}" type="parTrans" cxnId="{3A874221-9BFB-4E52-8027-F352D0F0687D}">
      <dgm:prSet/>
      <dgm:spPr/>
      <dgm:t>
        <a:bodyPr/>
        <a:lstStyle/>
        <a:p>
          <a:endParaRPr lang="en-US"/>
        </a:p>
      </dgm:t>
    </dgm:pt>
    <dgm:pt modelId="{24F12FF5-7F07-4DB7-8149-DDB2C18FD9A8}" type="sibTrans" cxnId="{3A874221-9BFB-4E52-8027-F352D0F0687D}">
      <dgm:prSet/>
      <dgm:spPr/>
      <dgm:t>
        <a:bodyPr/>
        <a:lstStyle/>
        <a:p>
          <a:endParaRPr lang="en-US"/>
        </a:p>
      </dgm:t>
    </dgm:pt>
    <dgm:pt modelId="{A7A106FA-5731-48EC-A3FD-0C8BEA33D31E}">
      <dgm:prSet/>
      <dgm:spPr/>
      <dgm:t>
        <a:bodyPr/>
        <a:lstStyle/>
        <a:p>
          <a:pPr rtl="0"/>
          <a:r>
            <a:rPr lang="en-US" dirty="0" err="1" smtClean="0"/>
            <a:t>Kencing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..</a:t>
          </a:r>
          <a:endParaRPr lang="en-US" dirty="0"/>
        </a:p>
      </dgm:t>
    </dgm:pt>
    <dgm:pt modelId="{F47B5F34-3893-4015-BFC4-D439EF76EAEF}" type="parTrans" cxnId="{D1AE9C05-B10D-4E34-8688-0345500B6DFE}">
      <dgm:prSet/>
      <dgm:spPr/>
      <dgm:t>
        <a:bodyPr/>
        <a:lstStyle/>
        <a:p>
          <a:endParaRPr lang="en-US"/>
        </a:p>
      </dgm:t>
    </dgm:pt>
    <dgm:pt modelId="{6A82A968-DD43-4C78-B82B-ED4C2120C4A9}" type="sibTrans" cxnId="{D1AE9C05-B10D-4E34-8688-0345500B6DFE}">
      <dgm:prSet/>
      <dgm:spPr/>
      <dgm:t>
        <a:bodyPr/>
        <a:lstStyle/>
        <a:p>
          <a:endParaRPr lang="en-US"/>
        </a:p>
      </dgm:t>
    </dgm:pt>
    <dgm:pt modelId="{C0BE2564-EA66-423E-8555-718C1C6F80B6}" type="pres">
      <dgm:prSet presAssocID="{C66EC116-D09A-4C3C-B332-AEE1FCE39DD2}" presName="Name0" presStyleCnt="0">
        <dgm:presLayoutVars>
          <dgm:dir/>
          <dgm:resizeHandles val="exact"/>
        </dgm:presLayoutVars>
      </dgm:prSet>
      <dgm:spPr/>
    </dgm:pt>
    <dgm:pt modelId="{F8D460CC-7DEC-4379-99E7-721B3BD35CDD}" type="pres">
      <dgm:prSet presAssocID="{C66EC116-D09A-4C3C-B332-AEE1FCE39DD2}" presName="arrow" presStyleLbl="bgShp" presStyleIdx="0" presStyleCnt="1"/>
      <dgm:spPr>
        <a:solidFill>
          <a:schemeClr val="accent5">
            <a:lumMod val="60000"/>
            <a:lumOff val="40000"/>
          </a:schemeClr>
        </a:solidFill>
      </dgm:spPr>
    </dgm:pt>
    <dgm:pt modelId="{995745EB-6565-4525-A6AD-6ECCCD6E3F20}" type="pres">
      <dgm:prSet presAssocID="{C66EC116-D09A-4C3C-B332-AEE1FCE39DD2}" presName="points" presStyleCnt="0"/>
      <dgm:spPr/>
    </dgm:pt>
    <dgm:pt modelId="{5C795971-9FBC-493C-8ADE-0B4593FD7D53}" type="pres">
      <dgm:prSet presAssocID="{368AA2D8-915C-4EC1-AA0C-7CFFD476887A}" presName="compositeA" presStyleCnt="0"/>
      <dgm:spPr/>
    </dgm:pt>
    <dgm:pt modelId="{F3E43CC7-1862-4242-BEEB-1C5B63AF1273}" type="pres">
      <dgm:prSet presAssocID="{368AA2D8-915C-4EC1-AA0C-7CFFD476887A}" presName="textA" presStyleLbl="revTx" presStyleIdx="0" presStyleCnt="6" custScaleX="114479">
        <dgm:presLayoutVars>
          <dgm:bulletEnabled val="1"/>
        </dgm:presLayoutVars>
      </dgm:prSet>
      <dgm:spPr/>
    </dgm:pt>
    <dgm:pt modelId="{2DE692FD-6F9D-4E65-BC86-68E48DC3D3FC}" type="pres">
      <dgm:prSet presAssocID="{368AA2D8-915C-4EC1-AA0C-7CFFD476887A}" presName="circleA" presStyleLbl="node1" presStyleIdx="0" presStyleCnt="6"/>
      <dgm:spPr/>
    </dgm:pt>
    <dgm:pt modelId="{A107FBD4-A951-4DE3-AD17-A43D1320134C}" type="pres">
      <dgm:prSet presAssocID="{368AA2D8-915C-4EC1-AA0C-7CFFD476887A}" presName="spaceA" presStyleCnt="0"/>
      <dgm:spPr/>
    </dgm:pt>
    <dgm:pt modelId="{BCEBFA29-96C1-4DA3-B9CC-E25E794CDD97}" type="pres">
      <dgm:prSet presAssocID="{8E18F109-B4F5-4E30-A205-BAFED8CC7D13}" presName="space" presStyleCnt="0"/>
      <dgm:spPr/>
    </dgm:pt>
    <dgm:pt modelId="{5C91A877-8B30-46DB-8414-222C24533AF3}" type="pres">
      <dgm:prSet presAssocID="{32DA0619-536B-40B5-8A5F-E15EB43DA264}" presName="compositeB" presStyleCnt="0"/>
      <dgm:spPr/>
    </dgm:pt>
    <dgm:pt modelId="{064F9044-9C6F-469D-992B-55F755D78BD8}" type="pres">
      <dgm:prSet presAssocID="{32DA0619-536B-40B5-8A5F-E15EB43DA264}" presName="textB" presStyleLbl="revTx" presStyleIdx="1" presStyleCnt="6">
        <dgm:presLayoutVars>
          <dgm:bulletEnabled val="1"/>
        </dgm:presLayoutVars>
      </dgm:prSet>
      <dgm:spPr/>
    </dgm:pt>
    <dgm:pt modelId="{58227A72-04DE-47C1-8334-C7CDA23BE846}" type="pres">
      <dgm:prSet presAssocID="{32DA0619-536B-40B5-8A5F-E15EB43DA264}" presName="circleB" presStyleLbl="node1" presStyleIdx="1" presStyleCnt="6"/>
      <dgm:spPr/>
    </dgm:pt>
    <dgm:pt modelId="{1FF9BD4B-1B44-40D9-9231-02EBBCB2FC53}" type="pres">
      <dgm:prSet presAssocID="{32DA0619-536B-40B5-8A5F-E15EB43DA264}" presName="spaceB" presStyleCnt="0"/>
      <dgm:spPr/>
    </dgm:pt>
    <dgm:pt modelId="{E419941A-364D-4618-8463-0B19ACDB5A58}" type="pres">
      <dgm:prSet presAssocID="{B1D9FB84-2C2C-43F0-B5EA-3A8A2AB5BADF}" presName="space" presStyleCnt="0"/>
      <dgm:spPr/>
    </dgm:pt>
    <dgm:pt modelId="{2E50101E-3CF6-48D4-9120-2DBDA7E2DC20}" type="pres">
      <dgm:prSet presAssocID="{56C40D7F-5CE0-4C4C-B2AF-820AB38E569C}" presName="compositeA" presStyleCnt="0"/>
      <dgm:spPr/>
    </dgm:pt>
    <dgm:pt modelId="{161B6F0D-69FA-48E2-A9FF-C84326DD0E5D}" type="pres">
      <dgm:prSet presAssocID="{56C40D7F-5CE0-4C4C-B2AF-820AB38E569C}" presName="textA" presStyleLbl="revTx" presStyleIdx="2" presStyleCnt="6">
        <dgm:presLayoutVars>
          <dgm:bulletEnabled val="1"/>
        </dgm:presLayoutVars>
      </dgm:prSet>
      <dgm:spPr/>
    </dgm:pt>
    <dgm:pt modelId="{E4543D1B-BD07-456D-9AF1-BCEFC8CE8446}" type="pres">
      <dgm:prSet presAssocID="{56C40D7F-5CE0-4C4C-B2AF-820AB38E569C}" presName="circleA" presStyleLbl="node1" presStyleIdx="2" presStyleCnt="6"/>
      <dgm:spPr/>
    </dgm:pt>
    <dgm:pt modelId="{20FAD74A-CDA0-48E8-A503-FAC14827BF75}" type="pres">
      <dgm:prSet presAssocID="{56C40D7F-5CE0-4C4C-B2AF-820AB38E569C}" presName="spaceA" presStyleCnt="0"/>
      <dgm:spPr/>
    </dgm:pt>
    <dgm:pt modelId="{EF339BE3-CDD2-425A-89A9-FD1ABC75F125}" type="pres">
      <dgm:prSet presAssocID="{8DE0B02B-D096-49E6-9108-FA7CD52D51BA}" presName="space" presStyleCnt="0"/>
      <dgm:spPr/>
    </dgm:pt>
    <dgm:pt modelId="{6F5B0B1B-ADE1-45CD-84BC-9089FF501335}" type="pres">
      <dgm:prSet presAssocID="{320FCB2E-F247-41CB-9057-6DB9C51A9ADA}" presName="compositeB" presStyleCnt="0"/>
      <dgm:spPr/>
    </dgm:pt>
    <dgm:pt modelId="{D09D5415-293D-4E26-9796-A659DE171931}" type="pres">
      <dgm:prSet presAssocID="{320FCB2E-F247-41CB-9057-6DB9C51A9ADA}" presName="textB" presStyleLbl="revTx" presStyleIdx="3" presStyleCnt="6">
        <dgm:presLayoutVars>
          <dgm:bulletEnabled val="1"/>
        </dgm:presLayoutVars>
      </dgm:prSet>
      <dgm:spPr/>
    </dgm:pt>
    <dgm:pt modelId="{BDE2114A-0390-489E-8D50-2B063F03463F}" type="pres">
      <dgm:prSet presAssocID="{320FCB2E-F247-41CB-9057-6DB9C51A9ADA}" presName="circleB" presStyleLbl="node1" presStyleIdx="3" presStyleCnt="6"/>
      <dgm:spPr/>
    </dgm:pt>
    <dgm:pt modelId="{03B071F7-7905-47D0-B53A-C36A7D286BBA}" type="pres">
      <dgm:prSet presAssocID="{320FCB2E-F247-41CB-9057-6DB9C51A9ADA}" presName="spaceB" presStyleCnt="0"/>
      <dgm:spPr/>
    </dgm:pt>
    <dgm:pt modelId="{6B20058C-395A-46F1-98BD-F03071362C48}" type="pres">
      <dgm:prSet presAssocID="{B93B30C3-22D0-4019-862F-E0077AEC2662}" presName="space" presStyleCnt="0"/>
      <dgm:spPr/>
    </dgm:pt>
    <dgm:pt modelId="{F584A1C8-682F-4D43-9087-20690764434E}" type="pres">
      <dgm:prSet presAssocID="{F4EC8024-5B54-4537-86CB-DF567E7C326B}" presName="compositeA" presStyleCnt="0"/>
      <dgm:spPr/>
    </dgm:pt>
    <dgm:pt modelId="{E245E63E-C618-40E1-89E9-86B43D57FF2E}" type="pres">
      <dgm:prSet presAssocID="{F4EC8024-5B54-4537-86CB-DF567E7C326B}" presName="textA" presStyleLbl="revTx" presStyleIdx="4" presStyleCnt="6">
        <dgm:presLayoutVars>
          <dgm:bulletEnabled val="1"/>
        </dgm:presLayoutVars>
      </dgm:prSet>
      <dgm:spPr/>
    </dgm:pt>
    <dgm:pt modelId="{708EE27C-3314-4E0A-B0B0-5B3520DFFA61}" type="pres">
      <dgm:prSet presAssocID="{F4EC8024-5B54-4537-86CB-DF567E7C326B}" presName="circleA" presStyleLbl="node1" presStyleIdx="4" presStyleCnt="6"/>
      <dgm:spPr/>
    </dgm:pt>
    <dgm:pt modelId="{CE0E5E61-C2EB-4842-8C79-49E8B426A274}" type="pres">
      <dgm:prSet presAssocID="{F4EC8024-5B54-4537-86CB-DF567E7C326B}" presName="spaceA" presStyleCnt="0"/>
      <dgm:spPr/>
    </dgm:pt>
    <dgm:pt modelId="{BB0032E4-74EC-40B5-8217-5D9AD26C1171}" type="pres">
      <dgm:prSet presAssocID="{24F12FF5-7F07-4DB7-8149-DDB2C18FD9A8}" presName="space" presStyleCnt="0"/>
      <dgm:spPr/>
    </dgm:pt>
    <dgm:pt modelId="{93057E42-6F63-4119-B916-7D1DDE39AFD9}" type="pres">
      <dgm:prSet presAssocID="{A7A106FA-5731-48EC-A3FD-0C8BEA33D31E}" presName="compositeB" presStyleCnt="0"/>
      <dgm:spPr/>
    </dgm:pt>
    <dgm:pt modelId="{26BD7143-72CC-44E0-ADAA-61C987473C89}" type="pres">
      <dgm:prSet presAssocID="{A7A106FA-5731-48EC-A3FD-0C8BEA33D31E}" presName="textB" presStyleLbl="revTx" presStyleIdx="5" presStyleCnt="6">
        <dgm:presLayoutVars>
          <dgm:bulletEnabled val="1"/>
        </dgm:presLayoutVars>
      </dgm:prSet>
      <dgm:spPr/>
    </dgm:pt>
    <dgm:pt modelId="{F456AF8E-131C-4866-A6CC-842F73BD74EF}" type="pres">
      <dgm:prSet presAssocID="{A7A106FA-5731-48EC-A3FD-0C8BEA33D31E}" presName="circleB" presStyleLbl="node1" presStyleIdx="5" presStyleCnt="6"/>
      <dgm:spPr/>
    </dgm:pt>
    <dgm:pt modelId="{A29CA599-70EC-464D-961E-12AEE4560DCD}" type="pres">
      <dgm:prSet presAssocID="{A7A106FA-5731-48EC-A3FD-0C8BEA33D31E}" presName="spaceB" presStyleCnt="0"/>
      <dgm:spPr/>
    </dgm:pt>
  </dgm:ptLst>
  <dgm:cxnLst>
    <dgm:cxn modelId="{0AF11AA3-622F-4747-B125-A272726C279B}" type="presOf" srcId="{320FCB2E-F247-41CB-9057-6DB9C51A9ADA}" destId="{D09D5415-293D-4E26-9796-A659DE171931}" srcOrd="0" destOrd="0" presId="urn:microsoft.com/office/officeart/2005/8/layout/hProcess11"/>
    <dgm:cxn modelId="{5F35342A-E165-4283-B168-6E8BC8324891}" type="presOf" srcId="{368AA2D8-915C-4EC1-AA0C-7CFFD476887A}" destId="{F3E43CC7-1862-4242-BEEB-1C5B63AF1273}" srcOrd="0" destOrd="0" presId="urn:microsoft.com/office/officeart/2005/8/layout/hProcess11"/>
    <dgm:cxn modelId="{D1AE9C05-B10D-4E34-8688-0345500B6DFE}" srcId="{C66EC116-D09A-4C3C-B332-AEE1FCE39DD2}" destId="{A7A106FA-5731-48EC-A3FD-0C8BEA33D31E}" srcOrd="5" destOrd="0" parTransId="{F47B5F34-3893-4015-BFC4-D439EF76EAEF}" sibTransId="{6A82A968-DD43-4C78-B82B-ED4C2120C4A9}"/>
    <dgm:cxn modelId="{9AE583E4-38A6-4F04-BC96-7F7BAE5CCBEA}" type="presOf" srcId="{A7A106FA-5731-48EC-A3FD-0C8BEA33D31E}" destId="{26BD7143-72CC-44E0-ADAA-61C987473C89}" srcOrd="0" destOrd="0" presId="urn:microsoft.com/office/officeart/2005/8/layout/hProcess11"/>
    <dgm:cxn modelId="{2DA83EC5-17A9-47B5-BBE7-546457617E81}" type="presOf" srcId="{F4EC8024-5B54-4537-86CB-DF567E7C326B}" destId="{E245E63E-C618-40E1-89E9-86B43D57FF2E}" srcOrd="0" destOrd="0" presId="urn:microsoft.com/office/officeart/2005/8/layout/hProcess11"/>
    <dgm:cxn modelId="{3ECB4D31-AC4C-4BCB-9988-CC1DBFCFF996}" type="presOf" srcId="{32DA0619-536B-40B5-8A5F-E15EB43DA264}" destId="{064F9044-9C6F-469D-992B-55F755D78BD8}" srcOrd="0" destOrd="0" presId="urn:microsoft.com/office/officeart/2005/8/layout/hProcess11"/>
    <dgm:cxn modelId="{B00563BD-4818-44F8-B75B-30B052FCAB01}" srcId="{C66EC116-D09A-4C3C-B332-AEE1FCE39DD2}" destId="{320FCB2E-F247-41CB-9057-6DB9C51A9ADA}" srcOrd="3" destOrd="0" parTransId="{1836EC45-5903-49D0-8EE7-A75EEF016C62}" sibTransId="{B93B30C3-22D0-4019-862F-E0077AEC2662}"/>
    <dgm:cxn modelId="{D9E71235-6805-498A-84D5-13CAB5280952}" srcId="{C66EC116-D09A-4C3C-B332-AEE1FCE39DD2}" destId="{32DA0619-536B-40B5-8A5F-E15EB43DA264}" srcOrd="1" destOrd="0" parTransId="{7FAE1A73-DBF7-4460-B411-75BBEF5780B0}" sibTransId="{B1D9FB84-2C2C-43F0-B5EA-3A8A2AB5BADF}"/>
    <dgm:cxn modelId="{3A874221-9BFB-4E52-8027-F352D0F0687D}" srcId="{C66EC116-D09A-4C3C-B332-AEE1FCE39DD2}" destId="{F4EC8024-5B54-4537-86CB-DF567E7C326B}" srcOrd="4" destOrd="0" parTransId="{7835182B-7896-4FC0-B066-25079389962A}" sibTransId="{24F12FF5-7F07-4DB7-8149-DDB2C18FD9A8}"/>
    <dgm:cxn modelId="{E3A566CA-CCDE-4CAF-AE30-B374E0FFA1A5}" type="presOf" srcId="{56C40D7F-5CE0-4C4C-B2AF-820AB38E569C}" destId="{161B6F0D-69FA-48E2-A9FF-C84326DD0E5D}" srcOrd="0" destOrd="0" presId="urn:microsoft.com/office/officeart/2005/8/layout/hProcess11"/>
    <dgm:cxn modelId="{E718B084-D47D-4E97-9B44-E044E016634D}" type="presOf" srcId="{C66EC116-D09A-4C3C-B332-AEE1FCE39DD2}" destId="{C0BE2564-EA66-423E-8555-718C1C6F80B6}" srcOrd="0" destOrd="0" presId="urn:microsoft.com/office/officeart/2005/8/layout/hProcess11"/>
    <dgm:cxn modelId="{14BFAA9C-FA24-41FD-9FCA-F9221FB0EAE1}" srcId="{C66EC116-D09A-4C3C-B332-AEE1FCE39DD2}" destId="{368AA2D8-915C-4EC1-AA0C-7CFFD476887A}" srcOrd="0" destOrd="0" parTransId="{56A760FE-CFEF-4179-BB78-4B166B0AAB5B}" sibTransId="{8E18F109-B4F5-4E30-A205-BAFED8CC7D13}"/>
    <dgm:cxn modelId="{6D663879-A391-4FA8-8F0D-AE05AD5F0739}" srcId="{C66EC116-D09A-4C3C-B332-AEE1FCE39DD2}" destId="{56C40D7F-5CE0-4C4C-B2AF-820AB38E569C}" srcOrd="2" destOrd="0" parTransId="{B758458F-0012-43BB-9AED-836AB19A4E7E}" sibTransId="{8DE0B02B-D096-49E6-9108-FA7CD52D51BA}"/>
    <dgm:cxn modelId="{D903B6CA-7EF0-468C-B1E6-F7B3DB1185AB}" type="presParOf" srcId="{C0BE2564-EA66-423E-8555-718C1C6F80B6}" destId="{F8D460CC-7DEC-4379-99E7-721B3BD35CDD}" srcOrd="0" destOrd="0" presId="urn:microsoft.com/office/officeart/2005/8/layout/hProcess11"/>
    <dgm:cxn modelId="{D9731FFF-BD89-4A11-9336-7F00FE8FCFB0}" type="presParOf" srcId="{C0BE2564-EA66-423E-8555-718C1C6F80B6}" destId="{995745EB-6565-4525-A6AD-6ECCCD6E3F20}" srcOrd="1" destOrd="0" presId="urn:microsoft.com/office/officeart/2005/8/layout/hProcess11"/>
    <dgm:cxn modelId="{7E1A19E8-6028-493F-B122-167F59D073F0}" type="presParOf" srcId="{995745EB-6565-4525-A6AD-6ECCCD6E3F20}" destId="{5C795971-9FBC-493C-8ADE-0B4593FD7D53}" srcOrd="0" destOrd="0" presId="urn:microsoft.com/office/officeart/2005/8/layout/hProcess11"/>
    <dgm:cxn modelId="{EB994FBC-6513-4C05-8ADC-A5DD79EE5594}" type="presParOf" srcId="{5C795971-9FBC-493C-8ADE-0B4593FD7D53}" destId="{F3E43CC7-1862-4242-BEEB-1C5B63AF1273}" srcOrd="0" destOrd="0" presId="urn:microsoft.com/office/officeart/2005/8/layout/hProcess11"/>
    <dgm:cxn modelId="{0BBD0965-7341-4919-ADBF-3846B14AF238}" type="presParOf" srcId="{5C795971-9FBC-493C-8ADE-0B4593FD7D53}" destId="{2DE692FD-6F9D-4E65-BC86-68E48DC3D3FC}" srcOrd="1" destOrd="0" presId="urn:microsoft.com/office/officeart/2005/8/layout/hProcess11"/>
    <dgm:cxn modelId="{6F1AAE69-5EEC-4546-83A9-48DD41C60501}" type="presParOf" srcId="{5C795971-9FBC-493C-8ADE-0B4593FD7D53}" destId="{A107FBD4-A951-4DE3-AD17-A43D1320134C}" srcOrd="2" destOrd="0" presId="urn:microsoft.com/office/officeart/2005/8/layout/hProcess11"/>
    <dgm:cxn modelId="{D0517E1C-B19E-4EED-AF9F-0A4117E1E449}" type="presParOf" srcId="{995745EB-6565-4525-A6AD-6ECCCD6E3F20}" destId="{BCEBFA29-96C1-4DA3-B9CC-E25E794CDD97}" srcOrd="1" destOrd="0" presId="urn:microsoft.com/office/officeart/2005/8/layout/hProcess11"/>
    <dgm:cxn modelId="{D3EB9D9A-D58B-45F3-B0E7-285DADDF0F5A}" type="presParOf" srcId="{995745EB-6565-4525-A6AD-6ECCCD6E3F20}" destId="{5C91A877-8B30-46DB-8414-222C24533AF3}" srcOrd="2" destOrd="0" presId="urn:microsoft.com/office/officeart/2005/8/layout/hProcess11"/>
    <dgm:cxn modelId="{28A8E5EA-5600-46B4-8CBD-0381C578AA7C}" type="presParOf" srcId="{5C91A877-8B30-46DB-8414-222C24533AF3}" destId="{064F9044-9C6F-469D-992B-55F755D78BD8}" srcOrd="0" destOrd="0" presId="urn:microsoft.com/office/officeart/2005/8/layout/hProcess11"/>
    <dgm:cxn modelId="{88A6C372-18E3-4258-AF76-50C3545B5DBD}" type="presParOf" srcId="{5C91A877-8B30-46DB-8414-222C24533AF3}" destId="{58227A72-04DE-47C1-8334-C7CDA23BE846}" srcOrd="1" destOrd="0" presId="urn:microsoft.com/office/officeart/2005/8/layout/hProcess11"/>
    <dgm:cxn modelId="{451C1057-97C6-4723-9459-205CF583D98E}" type="presParOf" srcId="{5C91A877-8B30-46DB-8414-222C24533AF3}" destId="{1FF9BD4B-1B44-40D9-9231-02EBBCB2FC53}" srcOrd="2" destOrd="0" presId="urn:microsoft.com/office/officeart/2005/8/layout/hProcess11"/>
    <dgm:cxn modelId="{639EA7AC-BEE0-4FBB-9F58-0E411B37467C}" type="presParOf" srcId="{995745EB-6565-4525-A6AD-6ECCCD6E3F20}" destId="{E419941A-364D-4618-8463-0B19ACDB5A58}" srcOrd="3" destOrd="0" presId="urn:microsoft.com/office/officeart/2005/8/layout/hProcess11"/>
    <dgm:cxn modelId="{0F4AFB1A-661D-4909-9767-65CF386A345E}" type="presParOf" srcId="{995745EB-6565-4525-A6AD-6ECCCD6E3F20}" destId="{2E50101E-3CF6-48D4-9120-2DBDA7E2DC20}" srcOrd="4" destOrd="0" presId="urn:microsoft.com/office/officeart/2005/8/layout/hProcess11"/>
    <dgm:cxn modelId="{449D1089-3839-46FA-BFDE-D2AD20FBBE05}" type="presParOf" srcId="{2E50101E-3CF6-48D4-9120-2DBDA7E2DC20}" destId="{161B6F0D-69FA-48E2-A9FF-C84326DD0E5D}" srcOrd="0" destOrd="0" presId="urn:microsoft.com/office/officeart/2005/8/layout/hProcess11"/>
    <dgm:cxn modelId="{685CC086-738F-4357-AE6E-98EC70E57AB5}" type="presParOf" srcId="{2E50101E-3CF6-48D4-9120-2DBDA7E2DC20}" destId="{E4543D1B-BD07-456D-9AF1-BCEFC8CE8446}" srcOrd="1" destOrd="0" presId="urn:microsoft.com/office/officeart/2005/8/layout/hProcess11"/>
    <dgm:cxn modelId="{F9D082D4-ED3B-43C4-8B04-372DEE48200B}" type="presParOf" srcId="{2E50101E-3CF6-48D4-9120-2DBDA7E2DC20}" destId="{20FAD74A-CDA0-48E8-A503-FAC14827BF75}" srcOrd="2" destOrd="0" presId="urn:microsoft.com/office/officeart/2005/8/layout/hProcess11"/>
    <dgm:cxn modelId="{AA49E05C-E625-41FA-B7FF-6641B886A1D2}" type="presParOf" srcId="{995745EB-6565-4525-A6AD-6ECCCD6E3F20}" destId="{EF339BE3-CDD2-425A-89A9-FD1ABC75F125}" srcOrd="5" destOrd="0" presId="urn:microsoft.com/office/officeart/2005/8/layout/hProcess11"/>
    <dgm:cxn modelId="{0A3327C0-7A4D-4840-9443-3057E3C1158F}" type="presParOf" srcId="{995745EB-6565-4525-A6AD-6ECCCD6E3F20}" destId="{6F5B0B1B-ADE1-45CD-84BC-9089FF501335}" srcOrd="6" destOrd="0" presId="urn:microsoft.com/office/officeart/2005/8/layout/hProcess11"/>
    <dgm:cxn modelId="{451D33EB-4E3D-48AF-B303-05E7535F4B2B}" type="presParOf" srcId="{6F5B0B1B-ADE1-45CD-84BC-9089FF501335}" destId="{D09D5415-293D-4E26-9796-A659DE171931}" srcOrd="0" destOrd="0" presId="urn:microsoft.com/office/officeart/2005/8/layout/hProcess11"/>
    <dgm:cxn modelId="{4F0D6D9B-5A83-463A-A2FC-5D7B74EAC70D}" type="presParOf" srcId="{6F5B0B1B-ADE1-45CD-84BC-9089FF501335}" destId="{BDE2114A-0390-489E-8D50-2B063F03463F}" srcOrd="1" destOrd="0" presId="urn:microsoft.com/office/officeart/2005/8/layout/hProcess11"/>
    <dgm:cxn modelId="{125EAAA7-33A6-4BAE-910A-7E4958F928C8}" type="presParOf" srcId="{6F5B0B1B-ADE1-45CD-84BC-9089FF501335}" destId="{03B071F7-7905-47D0-B53A-C36A7D286BBA}" srcOrd="2" destOrd="0" presId="urn:microsoft.com/office/officeart/2005/8/layout/hProcess11"/>
    <dgm:cxn modelId="{7B5048C3-B25E-4B36-A607-AE1656B2C2D7}" type="presParOf" srcId="{995745EB-6565-4525-A6AD-6ECCCD6E3F20}" destId="{6B20058C-395A-46F1-98BD-F03071362C48}" srcOrd="7" destOrd="0" presId="urn:microsoft.com/office/officeart/2005/8/layout/hProcess11"/>
    <dgm:cxn modelId="{30FFFDD2-C904-4C53-86F5-65FDA3ECCA80}" type="presParOf" srcId="{995745EB-6565-4525-A6AD-6ECCCD6E3F20}" destId="{F584A1C8-682F-4D43-9087-20690764434E}" srcOrd="8" destOrd="0" presId="urn:microsoft.com/office/officeart/2005/8/layout/hProcess11"/>
    <dgm:cxn modelId="{325196F5-6408-4767-9525-59D0E531EAD8}" type="presParOf" srcId="{F584A1C8-682F-4D43-9087-20690764434E}" destId="{E245E63E-C618-40E1-89E9-86B43D57FF2E}" srcOrd="0" destOrd="0" presId="urn:microsoft.com/office/officeart/2005/8/layout/hProcess11"/>
    <dgm:cxn modelId="{5DA25C6D-1AC7-460C-BE07-54E295AD70E0}" type="presParOf" srcId="{F584A1C8-682F-4D43-9087-20690764434E}" destId="{708EE27C-3314-4E0A-B0B0-5B3520DFFA61}" srcOrd="1" destOrd="0" presId="urn:microsoft.com/office/officeart/2005/8/layout/hProcess11"/>
    <dgm:cxn modelId="{B5BD89F5-AA9B-4C12-9390-6E959A473446}" type="presParOf" srcId="{F584A1C8-682F-4D43-9087-20690764434E}" destId="{CE0E5E61-C2EB-4842-8C79-49E8B426A274}" srcOrd="2" destOrd="0" presId="urn:microsoft.com/office/officeart/2005/8/layout/hProcess11"/>
    <dgm:cxn modelId="{17BA4844-A188-4159-8418-A8374F7483F6}" type="presParOf" srcId="{995745EB-6565-4525-A6AD-6ECCCD6E3F20}" destId="{BB0032E4-74EC-40B5-8217-5D9AD26C1171}" srcOrd="9" destOrd="0" presId="urn:microsoft.com/office/officeart/2005/8/layout/hProcess11"/>
    <dgm:cxn modelId="{EF2BEC1B-41B2-41CC-9AC9-EF4A2555710C}" type="presParOf" srcId="{995745EB-6565-4525-A6AD-6ECCCD6E3F20}" destId="{93057E42-6F63-4119-B916-7D1DDE39AFD9}" srcOrd="10" destOrd="0" presId="urn:microsoft.com/office/officeart/2005/8/layout/hProcess11"/>
    <dgm:cxn modelId="{00DDEC9A-FE71-4AAE-825B-CF343D9886EC}" type="presParOf" srcId="{93057E42-6F63-4119-B916-7D1DDE39AFD9}" destId="{26BD7143-72CC-44E0-ADAA-61C987473C89}" srcOrd="0" destOrd="0" presId="urn:microsoft.com/office/officeart/2005/8/layout/hProcess11"/>
    <dgm:cxn modelId="{71C499F0-3131-4B40-BFCE-BAA713D446BF}" type="presParOf" srcId="{93057E42-6F63-4119-B916-7D1DDE39AFD9}" destId="{F456AF8E-131C-4866-A6CC-842F73BD74EF}" srcOrd="1" destOrd="0" presId="urn:microsoft.com/office/officeart/2005/8/layout/hProcess11"/>
    <dgm:cxn modelId="{75E3FC5E-DF5C-4EA9-A491-40A75A6AD37F}" type="presParOf" srcId="{93057E42-6F63-4119-B916-7D1DDE39AFD9}" destId="{A29CA599-70EC-464D-961E-12AEE4560DC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FBEBD5-E7CB-4D94-A8C4-5B7B69FA0DAE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C7F8DBA-D464-43FD-8CC2-E32BF678A9D3}">
      <dgm:prSet/>
      <dgm:spPr/>
      <dgm:t>
        <a:bodyPr/>
        <a:lstStyle/>
        <a:p>
          <a:pPr rtl="0"/>
          <a:r>
            <a:rPr lang="en-US" dirty="0" err="1" smtClean="0"/>
            <a:t>Sejarah</a:t>
          </a:r>
          <a:r>
            <a:rPr lang="en-US" dirty="0" smtClean="0"/>
            <a:t> osteoporosis </a:t>
          </a:r>
          <a:r>
            <a:rPr lang="en-US" dirty="0" err="1" smtClean="0"/>
            <a:t>di</a:t>
          </a:r>
          <a:r>
            <a:rPr lang="en-US" dirty="0" smtClean="0"/>
            <a:t> </a:t>
          </a:r>
          <a:r>
            <a:rPr lang="en-US" dirty="0" err="1" smtClean="0"/>
            <a:t>kalangan</a:t>
          </a:r>
          <a:r>
            <a:rPr lang="en-US" dirty="0" smtClean="0"/>
            <a:t> </a:t>
          </a:r>
          <a:r>
            <a:rPr lang="en-US" dirty="0" err="1" smtClean="0"/>
            <a:t>keluarga</a:t>
          </a:r>
          <a:r>
            <a:rPr lang="en-US" dirty="0" smtClean="0"/>
            <a:t> yang </a:t>
          </a:r>
          <a:r>
            <a:rPr lang="en-US" dirty="0" err="1" smtClean="0"/>
            <a:t>terdekat</a:t>
          </a:r>
          <a:r>
            <a:rPr lang="en-US" dirty="0" smtClean="0"/>
            <a:t> (</a:t>
          </a:r>
          <a:r>
            <a:rPr lang="en-US" dirty="0" err="1" smtClean="0"/>
            <a:t>ibu</a:t>
          </a:r>
          <a:r>
            <a:rPr lang="en-US" dirty="0" smtClean="0"/>
            <a:t> </a:t>
          </a:r>
          <a:r>
            <a:rPr lang="en-US" dirty="0" err="1" smtClean="0"/>
            <a:t>bapa</a:t>
          </a:r>
          <a:r>
            <a:rPr lang="en-US" dirty="0" smtClean="0"/>
            <a:t>).</a:t>
          </a:r>
          <a:endParaRPr lang="en-US" dirty="0"/>
        </a:p>
      </dgm:t>
    </dgm:pt>
    <dgm:pt modelId="{E517E899-FCAF-484A-8598-A5D3C6F45582}" type="parTrans" cxnId="{4937A8E0-1D53-4728-92EE-E0C404071CB5}">
      <dgm:prSet/>
      <dgm:spPr/>
      <dgm:t>
        <a:bodyPr/>
        <a:lstStyle/>
        <a:p>
          <a:endParaRPr lang="en-US"/>
        </a:p>
      </dgm:t>
    </dgm:pt>
    <dgm:pt modelId="{FDE16F77-3074-4181-90F1-9FA1EEEBB80F}" type="sibTrans" cxnId="{4937A8E0-1D53-4728-92EE-E0C404071CB5}">
      <dgm:prSet/>
      <dgm:spPr/>
      <dgm:t>
        <a:bodyPr/>
        <a:lstStyle/>
        <a:p>
          <a:endParaRPr lang="en-US"/>
        </a:p>
      </dgm:t>
    </dgm:pt>
    <dgm:pt modelId="{A2ED9DF5-9DB9-4E46-9720-3DB06DCBA920}">
      <dgm:prSet/>
      <dgm:spPr/>
      <dgm:t>
        <a:bodyPr/>
        <a:lstStyle/>
        <a:p>
          <a:pPr rtl="0"/>
          <a:r>
            <a:rPr lang="nn-NO" dirty="0" smtClean="0"/>
            <a:t>Tidak aktif dalam jangkamasa lama seperti rehat di atas katil.</a:t>
          </a:r>
          <a:endParaRPr lang="en-US" dirty="0"/>
        </a:p>
      </dgm:t>
    </dgm:pt>
    <dgm:pt modelId="{045D12C6-3BB3-4ABD-90AF-7055BF606A4A}" type="parTrans" cxnId="{FCC64E12-62A2-4C21-9FD3-127B3C44751A}">
      <dgm:prSet/>
      <dgm:spPr/>
      <dgm:t>
        <a:bodyPr/>
        <a:lstStyle/>
        <a:p>
          <a:endParaRPr lang="en-US"/>
        </a:p>
      </dgm:t>
    </dgm:pt>
    <dgm:pt modelId="{C29E86F0-E9E2-447C-86E0-2FDD0B9D394C}" type="sibTrans" cxnId="{FCC64E12-62A2-4C21-9FD3-127B3C44751A}">
      <dgm:prSet/>
      <dgm:spPr/>
      <dgm:t>
        <a:bodyPr/>
        <a:lstStyle/>
        <a:p>
          <a:endParaRPr lang="en-US"/>
        </a:p>
      </dgm:t>
    </dgm:pt>
    <dgm:pt modelId="{3B2426F9-245F-437A-A537-4A43973DB6CF}">
      <dgm:prSet/>
      <dgm:spPr/>
      <dgm:t>
        <a:bodyPr/>
        <a:lstStyle/>
        <a:p>
          <a:pPr rtl="0"/>
          <a:r>
            <a:rPr lang="en-US" dirty="0" err="1" smtClean="0"/>
            <a:t>Kerap</a:t>
          </a:r>
          <a:r>
            <a:rPr lang="en-US" dirty="0" smtClean="0"/>
            <a:t> </a:t>
          </a:r>
          <a:r>
            <a:rPr lang="en-US" dirty="0" err="1" smtClean="0"/>
            <a:t>mengambil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r>
            <a:rPr lang="en-US" dirty="0" smtClean="0"/>
            <a:t> </a:t>
          </a:r>
          <a:r>
            <a:rPr lang="en-US" dirty="0" err="1" smtClean="0"/>
            <a:t>keras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merokok</a:t>
          </a:r>
          <a:r>
            <a:rPr lang="en-US" dirty="0" smtClean="0"/>
            <a:t>.</a:t>
          </a:r>
          <a:endParaRPr lang="en-US" dirty="0"/>
        </a:p>
      </dgm:t>
    </dgm:pt>
    <dgm:pt modelId="{12F05AFB-6D5B-4403-A93B-48A1B5D9BAB5}" type="parTrans" cxnId="{97AF77FD-A8F4-4C74-A730-5F189EDB7C42}">
      <dgm:prSet/>
      <dgm:spPr/>
      <dgm:t>
        <a:bodyPr/>
        <a:lstStyle/>
        <a:p>
          <a:endParaRPr lang="en-US"/>
        </a:p>
      </dgm:t>
    </dgm:pt>
    <dgm:pt modelId="{1DF1B367-60B9-41E6-9F47-03780155BD83}" type="sibTrans" cxnId="{97AF77FD-A8F4-4C74-A730-5F189EDB7C42}">
      <dgm:prSet/>
      <dgm:spPr/>
      <dgm:t>
        <a:bodyPr/>
        <a:lstStyle/>
        <a:p>
          <a:endParaRPr lang="en-US"/>
        </a:p>
      </dgm:t>
    </dgm:pt>
    <dgm:pt modelId="{5C706ACB-823E-4E22-9B1C-1727DE18D766}">
      <dgm:prSet/>
      <dgm:spPr/>
      <dgm:t>
        <a:bodyPr/>
        <a:lstStyle/>
        <a:p>
          <a:pPr rtl="0"/>
          <a:r>
            <a:rPr lang="en-US" dirty="0" err="1" smtClean="0"/>
            <a:t>Gangguan</a:t>
          </a:r>
          <a:r>
            <a:rPr lang="en-US" dirty="0" smtClean="0"/>
            <a:t> </a:t>
          </a:r>
          <a:r>
            <a:rPr lang="en-US" dirty="0" err="1" smtClean="0"/>
            <a:t>penyerapan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' </a:t>
          </a:r>
          <a:r>
            <a:rPr lang="en-US" dirty="0" err="1" smtClean="0"/>
            <a:t>Coeliac</a:t>
          </a:r>
          <a:r>
            <a:rPr lang="en-US" dirty="0" smtClean="0"/>
            <a:t> disease' (</a:t>
          </a:r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seliak</a:t>
          </a:r>
          <a:r>
            <a:rPr lang="en-US" dirty="0" smtClean="0"/>
            <a:t>)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Crohn's</a:t>
          </a:r>
          <a:r>
            <a:rPr lang="en-US" dirty="0" smtClean="0"/>
            <a:t> disease(</a:t>
          </a:r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crohn</a:t>
          </a:r>
          <a:r>
            <a:rPr lang="en-US" dirty="0" smtClean="0"/>
            <a:t>).</a:t>
          </a:r>
          <a:endParaRPr lang="en-US" dirty="0"/>
        </a:p>
      </dgm:t>
    </dgm:pt>
    <dgm:pt modelId="{9E1B5780-93CC-44A0-9D9A-72BB98C428CC}" type="parTrans" cxnId="{4056B071-97D2-421B-9565-E438E6B96E26}">
      <dgm:prSet/>
      <dgm:spPr/>
      <dgm:t>
        <a:bodyPr/>
        <a:lstStyle/>
        <a:p>
          <a:endParaRPr lang="en-US"/>
        </a:p>
      </dgm:t>
    </dgm:pt>
    <dgm:pt modelId="{93DAF856-4E45-42DE-8781-D1B8D3B7B8BB}" type="sibTrans" cxnId="{4056B071-97D2-421B-9565-E438E6B96E26}">
      <dgm:prSet/>
      <dgm:spPr/>
      <dgm:t>
        <a:bodyPr/>
        <a:lstStyle/>
        <a:p>
          <a:endParaRPr lang="en-US"/>
        </a:p>
      </dgm:t>
    </dgm:pt>
    <dgm:pt modelId="{5B9D4464-62C4-4E18-9712-1DAE041C75C8}" type="pres">
      <dgm:prSet presAssocID="{2FFBEBD5-E7CB-4D94-A8C4-5B7B69FA0DAE}" presName="compositeShape" presStyleCnt="0">
        <dgm:presLayoutVars>
          <dgm:dir/>
          <dgm:resizeHandles/>
        </dgm:presLayoutVars>
      </dgm:prSet>
      <dgm:spPr/>
    </dgm:pt>
    <dgm:pt modelId="{91FB254C-1AB7-48CA-9930-9D2FF3813AEF}" type="pres">
      <dgm:prSet presAssocID="{2FFBEBD5-E7CB-4D94-A8C4-5B7B69FA0DAE}" presName="pyramid" presStyleLbl="node1" presStyleIdx="0" presStyleCnt="1"/>
      <dgm:spPr>
        <a:solidFill>
          <a:schemeClr val="accent2">
            <a:lumMod val="60000"/>
            <a:lumOff val="40000"/>
          </a:schemeClr>
        </a:solidFill>
      </dgm:spPr>
    </dgm:pt>
    <dgm:pt modelId="{7A15FF2A-322C-43D6-BF84-DE77DAAA274C}" type="pres">
      <dgm:prSet presAssocID="{2FFBEBD5-E7CB-4D94-A8C4-5B7B69FA0DAE}" presName="theList" presStyleCnt="0"/>
      <dgm:spPr/>
    </dgm:pt>
    <dgm:pt modelId="{BE5BFD8B-B38D-4DB2-A97F-B538D6692725}" type="pres">
      <dgm:prSet presAssocID="{FC7F8DBA-D464-43FD-8CC2-E32BF678A9D3}" presName="aNode" presStyleLbl="fgAcc1" presStyleIdx="0" presStyleCnt="4">
        <dgm:presLayoutVars>
          <dgm:bulletEnabled val="1"/>
        </dgm:presLayoutVars>
      </dgm:prSet>
      <dgm:spPr/>
    </dgm:pt>
    <dgm:pt modelId="{DC8CA325-8C40-4E63-A86D-0EDC67976680}" type="pres">
      <dgm:prSet presAssocID="{FC7F8DBA-D464-43FD-8CC2-E32BF678A9D3}" presName="aSpace" presStyleCnt="0"/>
      <dgm:spPr/>
    </dgm:pt>
    <dgm:pt modelId="{5B4F029D-3F1A-4F77-ABC5-D34F4B8C3FA7}" type="pres">
      <dgm:prSet presAssocID="{A2ED9DF5-9DB9-4E46-9720-3DB06DCBA920}" presName="aNode" presStyleLbl="fgAcc1" presStyleIdx="1" presStyleCnt="4">
        <dgm:presLayoutVars>
          <dgm:bulletEnabled val="1"/>
        </dgm:presLayoutVars>
      </dgm:prSet>
      <dgm:spPr/>
    </dgm:pt>
    <dgm:pt modelId="{F96C063E-4FFC-4A36-9556-39D3D748897E}" type="pres">
      <dgm:prSet presAssocID="{A2ED9DF5-9DB9-4E46-9720-3DB06DCBA920}" presName="aSpace" presStyleCnt="0"/>
      <dgm:spPr/>
    </dgm:pt>
    <dgm:pt modelId="{21635AEB-48B0-4EB0-93A0-D274FBE5B678}" type="pres">
      <dgm:prSet presAssocID="{3B2426F9-245F-437A-A537-4A43973DB6CF}" presName="aNode" presStyleLbl="fgAcc1" presStyleIdx="2" presStyleCnt="4">
        <dgm:presLayoutVars>
          <dgm:bulletEnabled val="1"/>
        </dgm:presLayoutVars>
      </dgm:prSet>
      <dgm:spPr/>
    </dgm:pt>
    <dgm:pt modelId="{D7A8EBBF-DEF7-4AF4-AB28-E45C5A1C07CA}" type="pres">
      <dgm:prSet presAssocID="{3B2426F9-245F-437A-A537-4A43973DB6CF}" presName="aSpace" presStyleCnt="0"/>
      <dgm:spPr/>
    </dgm:pt>
    <dgm:pt modelId="{75849343-C38E-45D1-92CC-3A62C2ACAB5C}" type="pres">
      <dgm:prSet presAssocID="{5C706ACB-823E-4E22-9B1C-1727DE18D766}" presName="aNode" presStyleLbl="fgAcc1" presStyleIdx="3" presStyleCnt="4">
        <dgm:presLayoutVars>
          <dgm:bulletEnabled val="1"/>
        </dgm:presLayoutVars>
      </dgm:prSet>
      <dgm:spPr/>
    </dgm:pt>
    <dgm:pt modelId="{7D643E28-1F17-4264-8308-6477663745DC}" type="pres">
      <dgm:prSet presAssocID="{5C706ACB-823E-4E22-9B1C-1727DE18D766}" presName="aSpace" presStyleCnt="0"/>
      <dgm:spPr/>
    </dgm:pt>
  </dgm:ptLst>
  <dgm:cxnLst>
    <dgm:cxn modelId="{2DEC491E-1608-4940-8699-152BDC51226B}" type="presOf" srcId="{FC7F8DBA-D464-43FD-8CC2-E32BF678A9D3}" destId="{BE5BFD8B-B38D-4DB2-A97F-B538D6692725}" srcOrd="0" destOrd="0" presId="urn:microsoft.com/office/officeart/2005/8/layout/pyramid2"/>
    <dgm:cxn modelId="{FCC64E12-62A2-4C21-9FD3-127B3C44751A}" srcId="{2FFBEBD5-E7CB-4D94-A8C4-5B7B69FA0DAE}" destId="{A2ED9DF5-9DB9-4E46-9720-3DB06DCBA920}" srcOrd="1" destOrd="0" parTransId="{045D12C6-3BB3-4ABD-90AF-7055BF606A4A}" sibTransId="{C29E86F0-E9E2-447C-86E0-2FDD0B9D394C}"/>
    <dgm:cxn modelId="{97AF77FD-A8F4-4C74-A730-5F189EDB7C42}" srcId="{2FFBEBD5-E7CB-4D94-A8C4-5B7B69FA0DAE}" destId="{3B2426F9-245F-437A-A537-4A43973DB6CF}" srcOrd="2" destOrd="0" parTransId="{12F05AFB-6D5B-4403-A93B-48A1B5D9BAB5}" sibTransId="{1DF1B367-60B9-41E6-9F47-03780155BD83}"/>
    <dgm:cxn modelId="{5409DEF1-C3AD-4F9A-86AF-A390EA88987E}" type="presOf" srcId="{2FFBEBD5-E7CB-4D94-A8C4-5B7B69FA0DAE}" destId="{5B9D4464-62C4-4E18-9712-1DAE041C75C8}" srcOrd="0" destOrd="0" presId="urn:microsoft.com/office/officeart/2005/8/layout/pyramid2"/>
    <dgm:cxn modelId="{4056B071-97D2-421B-9565-E438E6B96E26}" srcId="{2FFBEBD5-E7CB-4D94-A8C4-5B7B69FA0DAE}" destId="{5C706ACB-823E-4E22-9B1C-1727DE18D766}" srcOrd="3" destOrd="0" parTransId="{9E1B5780-93CC-44A0-9D9A-72BB98C428CC}" sibTransId="{93DAF856-4E45-42DE-8781-D1B8D3B7B8BB}"/>
    <dgm:cxn modelId="{A0D72ABD-E11F-4243-8511-E5BADF4030AE}" type="presOf" srcId="{5C706ACB-823E-4E22-9B1C-1727DE18D766}" destId="{75849343-C38E-45D1-92CC-3A62C2ACAB5C}" srcOrd="0" destOrd="0" presId="urn:microsoft.com/office/officeart/2005/8/layout/pyramid2"/>
    <dgm:cxn modelId="{E4B08724-CBA5-41AB-9521-A5557890B6C4}" type="presOf" srcId="{A2ED9DF5-9DB9-4E46-9720-3DB06DCBA920}" destId="{5B4F029D-3F1A-4F77-ABC5-D34F4B8C3FA7}" srcOrd="0" destOrd="0" presId="urn:microsoft.com/office/officeart/2005/8/layout/pyramid2"/>
    <dgm:cxn modelId="{4937A8E0-1D53-4728-92EE-E0C404071CB5}" srcId="{2FFBEBD5-E7CB-4D94-A8C4-5B7B69FA0DAE}" destId="{FC7F8DBA-D464-43FD-8CC2-E32BF678A9D3}" srcOrd="0" destOrd="0" parTransId="{E517E899-FCAF-484A-8598-A5D3C6F45582}" sibTransId="{FDE16F77-3074-4181-90F1-9FA1EEEBB80F}"/>
    <dgm:cxn modelId="{BB02EC42-6B01-41B5-9444-7C8C785EEB4C}" type="presOf" srcId="{3B2426F9-245F-437A-A537-4A43973DB6CF}" destId="{21635AEB-48B0-4EB0-93A0-D274FBE5B678}" srcOrd="0" destOrd="0" presId="urn:microsoft.com/office/officeart/2005/8/layout/pyramid2"/>
    <dgm:cxn modelId="{87620AA2-49ED-4B57-BD28-B19D5D6815AD}" type="presParOf" srcId="{5B9D4464-62C4-4E18-9712-1DAE041C75C8}" destId="{91FB254C-1AB7-48CA-9930-9D2FF3813AEF}" srcOrd="0" destOrd="0" presId="urn:microsoft.com/office/officeart/2005/8/layout/pyramid2"/>
    <dgm:cxn modelId="{94941B29-B9D0-4C25-A8DC-A8774BBD5F68}" type="presParOf" srcId="{5B9D4464-62C4-4E18-9712-1DAE041C75C8}" destId="{7A15FF2A-322C-43D6-BF84-DE77DAAA274C}" srcOrd="1" destOrd="0" presId="urn:microsoft.com/office/officeart/2005/8/layout/pyramid2"/>
    <dgm:cxn modelId="{E277F628-2684-455A-9247-0CFBCDA217C4}" type="presParOf" srcId="{7A15FF2A-322C-43D6-BF84-DE77DAAA274C}" destId="{BE5BFD8B-B38D-4DB2-A97F-B538D6692725}" srcOrd="0" destOrd="0" presId="urn:microsoft.com/office/officeart/2005/8/layout/pyramid2"/>
    <dgm:cxn modelId="{096D5D30-D4FA-4E10-B1AE-7C349AFB866C}" type="presParOf" srcId="{7A15FF2A-322C-43D6-BF84-DE77DAAA274C}" destId="{DC8CA325-8C40-4E63-A86D-0EDC67976680}" srcOrd="1" destOrd="0" presId="urn:microsoft.com/office/officeart/2005/8/layout/pyramid2"/>
    <dgm:cxn modelId="{63CC6C3F-7B2C-445D-9BC9-8F64103F9650}" type="presParOf" srcId="{7A15FF2A-322C-43D6-BF84-DE77DAAA274C}" destId="{5B4F029D-3F1A-4F77-ABC5-D34F4B8C3FA7}" srcOrd="2" destOrd="0" presId="urn:microsoft.com/office/officeart/2005/8/layout/pyramid2"/>
    <dgm:cxn modelId="{202D2967-17F4-435E-9AE9-BA2D121D8C26}" type="presParOf" srcId="{7A15FF2A-322C-43D6-BF84-DE77DAAA274C}" destId="{F96C063E-4FFC-4A36-9556-39D3D748897E}" srcOrd="3" destOrd="0" presId="urn:microsoft.com/office/officeart/2005/8/layout/pyramid2"/>
    <dgm:cxn modelId="{69EAB958-D59A-440E-ABF9-42B91F953F65}" type="presParOf" srcId="{7A15FF2A-322C-43D6-BF84-DE77DAAA274C}" destId="{21635AEB-48B0-4EB0-93A0-D274FBE5B678}" srcOrd="4" destOrd="0" presId="urn:microsoft.com/office/officeart/2005/8/layout/pyramid2"/>
    <dgm:cxn modelId="{6F1D6360-C285-4991-BF6C-A14F9AF62F74}" type="presParOf" srcId="{7A15FF2A-322C-43D6-BF84-DE77DAAA274C}" destId="{D7A8EBBF-DEF7-4AF4-AB28-E45C5A1C07CA}" srcOrd="5" destOrd="0" presId="urn:microsoft.com/office/officeart/2005/8/layout/pyramid2"/>
    <dgm:cxn modelId="{EDD009EA-2B7F-4233-BBBE-E391F572FC97}" type="presParOf" srcId="{7A15FF2A-322C-43D6-BF84-DE77DAAA274C}" destId="{75849343-C38E-45D1-92CC-3A62C2ACAB5C}" srcOrd="6" destOrd="0" presId="urn:microsoft.com/office/officeart/2005/8/layout/pyramid2"/>
    <dgm:cxn modelId="{4B9BB503-4942-45AD-838F-507FCC2402CB}" type="presParOf" srcId="{7A15FF2A-322C-43D6-BF84-DE77DAAA274C}" destId="{7D643E28-1F17-4264-8308-6477663745DC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EF186A1-CA33-4FA0-B3F2-155A8A350DB1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7042902-117A-4CBE-BBFF-A388766DD160}">
      <dgm:prSet/>
      <dgm:spPr/>
      <dgm:t>
        <a:bodyPr/>
        <a:lstStyle/>
        <a:p>
          <a:pPr rtl="0"/>
          <a:r>
            <a:rPr lang="en-US" dirty="0" err="1" smtClean="0"/>
            <a:t>Penggunaan</a:t>
          </a:r>
          <a:r>
            <a:rPr lang="en-US" dirty="0" smtClean="0"/>
            <a:t> </a:t>
          </a:r>
          <a:r>
            <a:rPr lang="en-US" dirty="0" err="1" smtClean="0"/>
            <a:t>ubat</a:t>
          </a:r>
          <a:r>
            <a:rPr lang="en-US" dirty="0" smtClean="0"/>
            <a:t> </a:t>
          </a:r>
          <a:r>
            <a:rPr lang="en-US" dirty="0" err="1" smtClean="0"/>
            <a:t>berdos</a:t>
          </a:r>
          <a:r>
            <a:rPr lang="en-US" dirty="0" smtClean="0"/>
            <a:t>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dirty="0" err="1" smtClean="0"/>
            <a:t>bagi</a:t>
          </a:r>
          <a:r>
            <a:rPr lang="en-US" dirty="0" smtClean="0"/>
            <a:t> </a:t>
          </a:r>
          <a:r>
            <a:rPr lang="en-US" dirty="0" err="1" smtClean="0"/>
            <a:t>rawatan</a:t>
          </a:r>
          <a:r>
            <a:rPr lang="en-US" dirty="0" smtClean="0"/>
            <a:t> </a:t>
          </a:r>
          <a:r>
            <a:rPr lang="en-US" dirty="0" err="1" smtClean="0"/>
            <a:t>kortikosteroid</a:t>
          </a:r>
          <a:r>
            <a:rPr lang="en-US" dirty="0" smtClean="0"/>
            <a:t> </a:t>
          </a:r>
          <a:r>
            <a:rPr lang="en-US" dirty="0" err="1" smtClean="0"/>
            <a:t>bagi</a:t>
          </a:r>
          <a:r>
            <a:rPr lang="en-US" dirty="0" smtClean="0"/>
            <a:t> </a:t>
          </a:r>
          <a:r>
            <a:rPr lang="en-US" dirty="0" err="1" smtClean="0"/>
            <a:t>tempoh</a:t>
          </a:r>
          <a:r>
            <a:rPr lang="en-US" dirty="0" smtClean="0"/>
            <a:t> yang lama(</a:t>
          </a:r>
          <a:r>
            <a:rPr lang="en-US" dirty="0" err="1" smtClean="0"/>
            <a:t>selalunya</a:t>
          </a:r>
          <a:r>
            <a:rPr lang="en-US" dirty="0" smtClean="0"/>
            <a:t> </a:t>
          </a:r>
          <a:r>
            <a:rPr lang="en-US" dirty="0" err="1" smtClean="0"/>
            <a:t>digunakan</a:t>
          </a:r>
          <a:r>
            <a:rPr lang="en-US" dirty="0" smtClean="0"/>
            <a:t> </a:t>
          </a:r>
          <a:r>
            <a:rPr lang="en-US" dirty="0" err="1" smtClean="0"/>
            <a:t>bagi</a:t>
          </a:r>
          <a:r>
            <a:rPr lang="en-US" dirty="0" smtClean="0"/>
            <a:t> </a:t>
          </a:r>
          <a:r>
            <a:rPr lang="en-US" dirty="0" err="1" smtClean="0"/>
            <a:t>rawatan</a:t>
          </a:r>
          <a:r>
            <a:rPr lang="en-US" dirty="0" smtClean="0"/>
            <a:t> arthritis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asma</a:t>
          </a:r>
          <a:r>
            <a:rPr lang="en-US" dirty="0" smtClean="0"/>
            <a:t>) </a:t>
          </a:r>
          <a:r>
            <a:rPr lang="en-US" dirty="0" err="1" smtClean="0"/>
            <a:t>boleh</a:t>
          </a:r>
          <a:r>
            <a:rPr lang="en-US" dirty="0" smtClean="0"/>
            <a:t> </a:t>
          </a:r>
          <a:r>
            <a:rPr lang="en-US" dirty="0" err="1" smtClean="0"/>
            <a:t>memberi</a:t>
          </a:r>
          <a:r>
            <a:rPr lang="en-US" dirty="0" smtClean="0"/>
            <a:t> </a:t>
          </a:r>
          <a:r>
            <a:rPr lang="en-US" dirty="0" err="1" smtClean="0"/>
            <a:t>kesan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kekuatan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.</a:t>
          </a:r>
          <a:endParaRPr lang="en-US" dirty="0"/>
        </a:p>
      </dgm:t>
    </dgm:pt>
    <dgm:pt modelId="{B5978EBA-9EC7-4943-9FF3-A30E7F55780E}" type="parTrans" cxnId="{2EB7260D-7037-41B0-8F42-B6F9837C356F}">
      <dgm:prSet/>
      <dgm:spPr/>
      <dgm:t>
        <a:bodyPr/>
        <a:lstStyle/>
        <a:p>
          <a:endParaRPr lang="en-US"/>
        </a:p>
      </dgm:t>
    </dgm:pt>
    <dgm:pt modelId="{5D065CE9-15D8-4082-A528-D863E925B179}" type="sibTrans" cxnId="{2EB7260D-7037-41B0-8F42-B6F9837C356F}">
      <dgm:prSet/>
      <dgm:spPr/>
      <dgm:t>
        <a:bodyPr/>
        <a:lstStyle/>
        <a:p>
          <a:endParaRPr lang="en-US"/>
        </a:p>
      </dgm:t>
    </dgm:pt>
    <dgm:pt modelId="{BC1AD519-32DE-4FF3-9BEB-BEEAF8BEBDC4}">
      <dgm:prSet/>
      <dgm:spPr/>
      <dgm:t>
        <a:bodyPr/>
        <a:lstStyle/>
        <a:p>
          <a:pPr rtl="0"/>
          <a:r>
            <a:rPr lang="en-US" dirty="0" err="1" smtClean="0"/>
            <a:t>Kekurangan</a:t>
          </a:r>
          <a:r>
            <a:rPr lang="en-US" dirty="0" smtClean="0"/>
            <a:t> </a:t>
          </a:r>
          <a:r>
            <a:rPr lang="en-US" dirty="0" err="1" smtClean="0"/>
            <a:t>kalsium</a:t>
          </a:r>
          <a:r>
            <a:rPr lang="en-US" dirty="0" smtClean="0"/>
            <a:t> .</a:t>
          </a:r>
          <a:endParaRPr lang="en-US" dirty="0"/>
        </a:p>
      </dgm:t>
    </dgm:pt>
    <dgm:pt modelId="{902EA3CE-6719-4C5D-AF1C-DF2975CF1FC4}" type="parTrans" cxnId="{A93F6B25-752D-42BF-9B6E-B9098E80A734}">
      <dgm:prSet/>
      <dgm:spPr/>
      <dgm:t>
        <a:bodyPr/>
        <a:lstStyle/>
        <a:p>
          <a:endParaRPr lang="en-US"/>
        </a:p>
      </dgm:t>
    </dgm:pt>
    <dgm:pt modelId="{8CFD2323-89FD-47E3-AB96-7A9B8137482B}" type="sibTrans" cxnId="{A93F6B25-752D-42BF-9B6E-B9098E80A734}">
      <dgm:prSet/>
      <dgm:spPr/>
      <dgm:t>
        <a:bodyPr/>
        <a:lstStyle/>
        <a:p>
          <a:endParaRPr lang="en-US"/>
        </a:p>
      </dgm:t>
    </dgm:pt>
    <dgm:pt modelId="{6A5E4192-BB61-4245-8B2D-FDCDE4F54A1E}">
      <dgm:prSet/>
      <dgm:spPr/>
      <dgm:t>
        <a:bodyPr/>
        <a:lstStyle/>
        <a:p>
          <a:pPr rtl="0"/>
          <a:r>
            <a:rPr lang="en-US" dirty="0" err="1" smtClean="0"/>
            <a:t>Paras</a:t>
          </a:r>
          <a:r>
            <a:rPr lang="en-US" dirty="0" smtClean="0"/>
            <a:t> </a:t>
          </a:r>
          <a:r>
            <a:rPr lang="en-US" dirty="0" err="1" smtClean="0"/>
            <a:t>rendah</a:t>
          </a:r>
          <a:r>
            <a:rPr lang="en-US" dirty="0" smtClean="0"/>
            <a:t> vitamin D.</a:t>
          </a:r>
          <a:endParaRPr lang="en-US" dirty="0"/>
        </a:p>
      </dgm:t>
    </dgm:pt>
    <dgm:pt modelId="{6FEC1B24-F263-4209-8D9D-95F0F7EAFAFF}" type="parTrans" cxnId="{28BFE89F-8424-4673-8289-BD8672819551}">
      <dgm:prSet/>
      <dgm:spPr/>
      <dgm:t>
        <a:bodyPr/>
        <a:lstStyle/>
        <a:p>
          <a:endParaRPr lang="en-US"/>
        </a:p>
      </dgm:t>
    </dgm:pt>
    <dgm:pt modelId="{6FDA5986-B23F-4AE0-A7F2-890710F62D5C}" type="sibTrans" cxnId="{28BFE89F-8424-4673-8289-BD8672819551}">
      <dgm:prSet/>
      <dgm:spPr/>
      <dgm:t>
        <a:bodyPr/>
        <a:lstStyle/>
        <a:p>
          <a:endParaRPr lang="en-US"/>
        </a:p>
      </dgm:t>
    </dgm:pt>
    <dgm:pt modelId="{1B6D6AF2-C462-4F70-BC61-08BEC182338C}">
      <dgm:prSet/>
      <dgm:spPr/>
      <dgm:t>
        <a:bodyPr/>
        <a:lstStyle/>
        <a:p>
          <a:pPr rtl="0"/>
          <a:r>
            <a:rPr lang="en-US" dirty="0" err="1" smtClean="0"/>
            <a:t>Berat</a:t>
          </a:r>
          <a:r>
            <a:rPr lang="en-US" dirty="0" smtClean="0"/>
            <a:t> </a:t>
          </a:r>
          <a:r>
            <a:rPr lang="en-US" dirty="0" err="1" smtClean="0"/>
            <a:t>badan</a:t>
          </a:r>
          <a:r>
            <a:rPr lang="en-US" dirty="0" smtClean="0"/>
            <a:t> yang </a:t>
          </a:r>
          <a:r>
            <a:rPr lang="en-US" dirty="0" err="1" smtClean="0"/>
            <a:t>sangat</a:t>
          </a:r>
          <a:r>
            <a:rPr lang="en-US" dirty="0" smtClean="0"/>
            <a:t> </a:t>
          </a:r>
          <a:r>
            <a:rPr lang="en-US" dirty="0" err="1" smtClean="0"/>
            <a:t>rendah</a:t>
          </a:r>
          <a:r>
            <a:rPr lang="en-US" dirty="0" smtClean="0"/>
            <a:t> </a:t>
          </a:r>
          <a:r>
            <a:rPr lang="en-US" dirty="0" err="1" smtClean="0"/>
            <a:t>akibat</a:t>
          </a:r>
          <a:r>
            <a:rPr lang="en-US" dirty="0" smtClean="0"/>
            <a:t> </a:t>
          </a:r>
          <a:r>
            <a:rPr lang="en-US" dirty="0" err="1" smtClean="0"/>
            <a:t>gaya</a:t>
          </a:r>
          <a:r>
            <a:rPr lang="en-US" dirty="0" smtClean="0"/>
            <a:t> </a:t>
          </a:r>
          <a:r>
            <a:rPr lang="en-US" dirty="0" err="1" smtClean="0"/>
            <a:t>pemakanan</a:t>
          </a:r>
          <a:endParaRPr lang="en-US" dirty="0"/>
        </a:p>
      </dgm:t>
    </dgm:pt>
    <dgm:pt modelId="{6244B9B3-6A22-496F-A811-1BFB1056C0A8}" type="parTrans" cxnId="{A41B98F9-14D0-448A-9BA6-3E2763FAE673}">
      <dgm:prSet/>
      <dgm:spPr/>
      <dgm:t>
        <a:bodyPr/>
        <a:lstStyle/>
        <a:p>
          <a:endParaRPr lang="en-US"/>
        </a:p>
      </dgm:t>
    </dgm:pt>
    <dgm:pt modelId="{728C8DAA-AA72-4891-A05F-CDCD97AE6CDC}" type="sibTrans" cxnId="{A41B98F9-14D0-448A-9BA6-3E2763FAE673}">
      <dgm:prSet/>
      <dgm:spPr/>
      <dgm:t>
        <a:bodyPr/>
        <a:lstStyle/>
        <a:p>
          <a:endParaRPr lang="en-US"/>
        </a:p>
      </dgm:t>
    </dgm:pt>
    <dgm:pt modelId="{A242B5F0-327D-4F6E-8051-901D7F73D86C}" type="pres">
      <dgm:prSet presAssocID="{3EF186A1-CA33-4FA0-B3F2-155A8A350DB1}" presName="Name0" presStyleCnt="0">
        <dgm:presLayoutVars>
          <dgm:dir/>
          <dgm:animLvl val="lvl"/>
          <dgm:resizeHandles val="exact"/>
        </dgm:presLayoutVars>
      </dgm:prSet>
      <dgm:spPr/>
    </dgm:pt>
    <dgm:pt modelId="{BE7A1855-352C-4C79-8BCC-F087E0AE5B21}" type="pres">
      <dgm:prSet presAssocID="{1B6D6AF2-C462-4F70-BC61-08BEC182338C}" presName="boxAndChildren" presStyleCnt="0"/>
      <dgm:spPr/>
    </dgm:pt>
    <dgm:pt modelId="{95570EEA-7B46-49F8-A24C-A7DC9EC22CE2}" type="pres">
      <dgm:prSet presAssocID="{1B6D6AF2-C462-4F70-BC61-08BEC182338C}" presName="parentTextBox" presStyleLbl="node1" presStyleIdx="0" presStyleCnt="4"/>
      <dgm:spPr/>
    </dgm:pt>
    <dgm:pt modelId="{59CCE515-FE32-4BBE-8E07-A8556A47D9F1}" type="pres">
      <dgm:prSet presAssocID="{6FDA5986-B23F-4AE0-A7F2-890710F62D5C}" presName="sp" presStyleCnt="0"/>
      <dgm:spPr/>
    </dgm:pt>
    <dgm:pt modelId="{88A929CE-F4D1-49F7-AB9A-827B2A456DFB}" type="pres">
      <dgm:prSet presAssocID="{6A5E4192-BB61-4245-8B2D-FDCDE4F54A1E}" presName="arrowAndChildren" presStyleCnt="0"/>
      <dgm:spPr/>
    </dgm:pt>
    <dgm:pt modelId="{A3E2025B-429F-4A4B-AA4F-F98BE7EBFB84}" type="pres">
      <dgm:prSet presAssocID="{6A5E4192-BB61-4245-8B2D-FDCDE4F54A1E}" presName="parentTextArrow" presStyleLbl="node1" presStyleIdx="1" presStyleCnt="4"/>
      <dgm:spPr/>
    </dgm:pt>
    <dgm:pt modelId="{6ACB75D5-834F-4364-A5E8-607B364604E3}" type="pres">
      <dgm:prSet presAssocID="{8CFD2323-89FD-47E3-AB96-7A9B8137482B}" presName="sp" presStyleCnt="0"/>
      <dgm:spPr/>
    </dgm:pt>
    <dgm:pt modelId="{0BED5880-CF21-492D-B21A-4F8FDD90123D}" type="pres">
      <dgm:prSet presAssocID="{BC1AD519-32DE-4FF3-9BEB-BEEAF8BEBDC4}" presName="arrowAndChildren" presStyleCnt="0"/>
      <dgm:spPr/>
    </dgm:pt>
    <dgm:pt modelId="{CBF1DD17-4F78-4A3F-827E-95B26D8E2AEF}" type="pres">
      <dgm:prSet presAssocID="{BC1AD519-32DE-4FF3-9BEB-BEEAF8BEBDC4}" presName="parentTextArrow" presStyleLbl="node1" presStyleIdx="2" presStyleCnt="4"/>
      <dgm:spPr/>
    </dgm:pt>
    <dgm:pt modelId="{C976D1C5-8815-4604-9373-738C45D97461}" type="pres">
      <dgm:prSet presAssocID="{5D065CE9-15D8-4082-A528-D863E925B179}" presName="sp" presStyleCnt="0"/>
      <dgm:spPr/>
    </dgm:pt>
    <dgm:pt modelId="{D134E6BC-7094-4AEA-9CAF-69394F8301CC}" type="pres">
      <dgm:prSet presAssocID="{D7042902-117A-4CBE-BBFF-A388766DD160}" presName="arrowAndChildren" presStyleCnt="0"/>
      <dgm:spPr/>
    </dgm:pt>
    <dgm:pt modelId="{53E20475-4FA8-4564-9DDD-9ED3788B6C1E}" type="pres">
      <dgm:prSet presAssocID="{D7042902-117A-4CBE-BBFF-A388766DD160}" presName="parentTextArrow" presStyleLbl="node1" presStyleIdx="3" presStyleCnt="4"/>
      <dgm:spPr/>
    </dgm:pt>
  </dgm:ptLst>
  <dgm:cxnLst>
    <dgm:cxn modelId="{67568FDD-A4FE-4B2E-9EEB-EDC532E17B40}" type="presOf" srcId="{6A5E4192-BB61-4245-8B2D-FDCDE4F54A1E}" destId="{A3E2025B-429F-4A4B-AA4F-F98BE7EBFB84}" srcOrd="0" destOrd="0" presId="urn:microsoft.com/office/officeart/2005/8/layout/process4"/>
    <dgm:cxn modelId="{2EB7260D-7037-41B0-8F42-B6F9837C356F}" srcId="{3EF186A1-CA33-4FA0-B3F2-155A8A350DB1}" destId="{D7042902-117A-4CBE-BBFF-A388766DD160}" srcOrd="0" destOrd="0" parTransId="{B5978EBA-9EC7-4943-9FF3-A30E7F55780E}" sibTransId="{5D065CE9-15D8-4082-A528-D863E925B179}"/>
    <dgm:cxn modelId="{C761FAE2-FF37-49D8-BFEB-C64692DF50B9}" type="presOf" srcId="{BC1AD519-32DE-4FF3-9BEB-BEEAF8BEBDC4}" destId="{CBF1DD17-4F78-4A3F-827E-95B26D8E2AEF}" srcOrd="0" destOrd="0" presId="urn:microsoft.com/office/officeart/2005/8/layout/process4"/>
    <dgm:cxn modelId="{A93F6B25-752D-42BF-9B6E-B9098E80A734}" srcId="{3EF186A1-CA33-4FA0-B3F2-155A8A350DB1}" destId="{BC1AD519-32DE-4FF3-9BEB-BEEAF8BEBDC4}" srcOrd="1" destOrd="0" parTransId="{902EA3CE-6719-4C5D-AF1C-DF2975CF1FC4}" sibTransId="{8CFD2323-89FD-47E3-AB96-7A9B8137482B}"/>
    <dgm:cxn modelId="{28BFE89F-8424-4673-8289-BD8672819551}" srcId="{3EF186A1-CA33-4FA0-B3F2-155A8A350DB1}" destId="{6A5E4192-BB61-4245-8B2D-FDCDE4F54A1E}" srcOrd="2" destOrd="0" parTransId="{6FEC1B24-F263-4209-8D9D-95F0F7EAFAFF}" sibTransId="{6FDA5986-B23F-4AE0-A7F2-890710F62D5C}"/>
    <dgm:cxn modelId="{A41B98F9-14D0-448A-9BA6-3E2763FAE673}" srcId="{3EF186A1-CA33-4FA0-B3F2-155A8A350DB1}" destId="{1B6D6AF2-C462-4F70-BC61-08BEC182338C}" srcOrd="3" destOrd="0" parTransId="{6244B9B3-6A22-496F-A811-1BFB1056C0A8}" sibTransId="{728C8DAA-AA72-4891-A05F-CDCD97AE6CDC}"/>
    <dgm:cxn modelId="{018D5A75-EC32-413E-AEC2-E5CCD50B19EF}" type="presOf" srcId="{1B6D6AF2-C462-4F70-BC61-08BEC182338C}" destId="{95570EEA-7B46-49F8-A24C-A7DC9EC22CE2}" srcOrd="0" destOrd="0" presId="urn:microsoft.com/office/officeart/2005/8/layout/process4"/>
    <dgm:cxn modelId="{6C627098-0770-4EC9-A460-BEB0FBFC50CB}" type="presOf" srcId="{D7042902-117A-4CBE-BBFF-A388766DD160}" destId="{53E20475-4FA8-4564-9DDD-9ED3788B6C1E}" srcOrd="0" destOrd="0" presId="urn:microsoft.com/office/officeart/2005/8/layout/process4"/>
    <dgm:cxn modelId="{8A9F5684-53EC-44ED-B22A-FDF283B5B6D1}" type="presOf" srcId="{3EF186A1-CA33-4FA0-B3F2-155A8A350DB1}" destId="{A242B5F0-327D-4F6E-8051-901D7F73D86C}" srcOrd="0" destOrd="0" presId="urn:microsoft.com/office/officeart/2005/8/layout/process4"/>
    <dgm:cxn modelId="{8347EB41-7016-4C9C-A738-759DB533EA9D}" type="presParOf" srcId="{A242B5F0-327D-4F6E-8051-901D7F73D86C}" destId="{BE7A1855-352C-4C79-8BCC-F087E0AE5B21}" srcOrd="0" destOrd="0" presId="urn:microsoft.com/office/officeart/2005/8/layout/process4"/>
    <dgm:cxn modelId="{B29DFD2A-F462-4161-8A41-EEE900FA4472}" type="presParOf" srcId="{BE7A1855-352C-4C79-8BCC-F087E0AE5B21}" destId="{95570EEA-7B46-49F8-A24C-A7DC9EC22CE2}" srcOrd="0" destOrd="0" presId="urn:microsoft.com/office/officeart/2005/8/layout/process4"/>
    <dgm:cxn modelId="{F74700F6-4E40-4FE5-8C94-A0F6CBD480B4}" type="presParOf" srcId="{A242B5F0-327D-4F6E-8051-901D7F73D86C}" destId="{59CCE515-FE32-4BBE-8E07-A8556A47D9F1}" srcOrd="1" destOrd="0" presId="urn:microsoft.com/office/officeart/2005/8/layout/process4"/>
    <dgm:cxn modelId="{1CFC8E30-8C28-4F18-856A-267B3C002A84}" type="presParOf" srcId="{A242B5F0-327D-4F6E-8051-901D7F73D86C}" destId="{88A929CE-F4D1-49F7-AB9A-827B2A456DFB}" srcOrd="2" destOrd="0" presId="urn:microsoft.com/office/officeart/2005/8/layout/process4"/>
    <dgm:cxn modelId="{C962B3D5-675D-4D3F-B8D7-CEAB094C1485}" type="presParOf" srcId="{88A929CE-F4D1-49F7-AB9A-827B2A456DFB}" destId="{A3E2025B-429F-4A4B-AA4F-F98BE7EBFB84}" srcOrd="0" destOrd="0" presId="urn:microsoft.com/office/officeart/2005/8/layout/process4"/>
    <dgm:cxn modelId="{85FD47C6-805B-49A6-B02F-F20FFF2CF6C4}" type="presParOf" srcId="{A242B5F0-327D-4F6E-8051-901D7F73D86C}" destId="{6ACB75D5-834F-4364-A5E8-607B364604E3}" srcOrd="3" destOrd="0" presId="urn:microsoft.com/office/officeart/2005/8/layout/process4"/>
    <dgm:cxn modelId="{FD5C2569-F028-468D-A1E4-74DF956CE71E}" type="presParOf" srcId="{A242B5F0-327D-4F6E-8051-901D7F73D86C}" destId="{0BED5880-CF21-492D-B21A-4F8FDD90123D}" srcOrd="4" destOrd="0" presId="urn:microsoft.com/office/officeart/2005/8/layout/process4"/>
    <dgm:cxn modelId="{0B4CCF4B-06C3-46FE-A4D3-8C2860D93D1D}" type="presParOf" srcId="{0BED5880-CF21-492D-B21A-4F8FDD90123D}" destId="{CBF1DD17-4F78-4A3F-827E-95B26D8E2AEF}" srcOrd="0" destOrd="0" presId="urn:microsoft.com/office/officeart/2005/8/layout/process4"/>
    <dgm:cxn modelId="{FB358430-F988-469F-B205-66FD15C73704}" type="presParOf" srcId="{A242B5F0-327D-4F6E-8051-901D7F73D86C}" destId="{C976D1C5-8815-4604-9373-738C45D97461}" srcOrd="5" destOrd="0" presId="urn:microsoft.com/office/officeart/2005/8/layout/process4"/>
    <dgm:cxn modelId="{BA5C37CA-BBA2-4DE5-B6C3-F2395ACCE3E3}" type="presParOf" srcId="{A242B5F0-327D-4F6E-8051-901D7F73D86C}" destId="{D134E6BC-7094-4AEA-9CAF-69394F8301CC}" srcOrd="6" destOrd="0" presId="urn:microsoft.com/office/officeart/2005/8/layout/process4"/>
    <dgm:cxn modelId="{E2A1D1DF-2ED2-48A0-99AF-F6433579F97A}" type="presParOf" srcId="{D134E6BC-7094-4AEA-9CAF-69394F8301CC}" destId="{53E20475-4FA8-4564-9DDD-9ED3788B6C1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873114-EAAA-4C37-BE2F-6AA0AF587E7C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D267B75-6C55-4293-A58C-34B81CE21B23}">
      <dgm:prSet/>
      <dgm:spPr/>
      <dgm:t>
        <a:bodyPr/>
        <a:lstStyle/>
        <a:p>
          <a:pPr rtl="0"/>
          <a:r>
            <a:rPr lang="en-US" dirty="0" smtClean="0"/>
            <a:t>Dual energy X-ray </a:t>
          </a:r>
          <a:r>
            <a:rPr lang="en-US" dirty="0" err="1" smtClean="0"/>
            <a:t>absorptiometry</a:t>
          </a:r>
          <a:r>
            <a:rPr lang="en-US" dirty="0" smtClean="0"/>
            <a:t> (DEXA) scan‘ </a:t>
          </a:r>
          <a:r>
            <a:rPr lang="en-US" dirty="0" err="1" smtClean="0"/>
            <a:t>digunakan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mengukur</a:t>
          </a:r>
          <a:r>
            <a:rPr lang="en-US" dirty="0" smtClean="0"/>
            <a:t> </a:t>
          </a:r>
          <a:r>
            <a:rPr lang="en-US" dirty="0" err="1" smtClean="0"/>
            <a:t>kepadatan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membandingkannya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yang normal. </a:t>
          </a:r>
          <a:endParaRPr lang="en-US" dirty="0"/>
        </a:p>
      </dgm:t>
    </dgm:pt>
    <dgm:pt modelId="{6F149098-DDBE-422E-8235-4417A10F42C8}" type="parTrans" cxnId="{177F04A6-FD1A-4D54-916F-7EAA76E60DDC}">
      <dgm:prSet/>
      <dgm:spPr/>
      <dgm:t>
        <a:bodyPr/>
        <a:lstStyle/>
        <a:p>
          <a:endParaRPr lang="en-US"/>
        </a:p>
      </dgm:t>
    </dgm:pt>
    <dgm:pt modelId="{11A24BFF-D658-4BCE-A5DE-5AE33095FAB5}" type="sibTrans" cxnId="{177F04A6-FD1A-4D54-916F-7EAA76E60DDC}">
      <dgm:prSet/>
      <dgm:spPr/>
      <dgm:t>
        <a:bodyPr/>
        <a:lstStyle/>
        <a:p>
          <a:endParaRPr lang="en-US"/>
        </a:p>
      </dgm:t>
    </dgm:pt>
    <dgm:pt modelId="{C570CAFC-3106-4951-AFC7-72EBCA07E47C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 err="1" smtClean="0"/>
            <a:t>Ujian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fi-FI" dirty="0" smtClean="0"/>
            <a:t>menyukat/mengukur kekuatan tulang serta risiko kepatahan</a:t>
          </a:r>
          <a:endParaRPr lang="en-US" dirty="0"/>
        </a:p>
      </dgm:t>
    </dgm:pt>
    <dgm:pt modelId="{08939113-3738-4478-9A17-E1D140E38ED1}" type="parTrans" cxnId="{A1831705-92BB-4218-AFE7-434F85EF580B}">
      <dgm:prSet/>
      <dgm:spPr/>
      <dgm:t>
        <a:bodyPr/>
        <a:lstStyle/>
        <a:p>
          <a:endParaRPr lang="en-US"/>
        </a:p>
      </dgm:t>
    </dgm:pt>
    <dgm:pt modelId="{D030220C-FD8B-4F07-BDCB-3699B7ABC1CE}" type="sibTrans" cxnId="{A1831705-92BB-4218-AFE7-434F85EF580B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DC7645E3-8B75-4318-8A41-ECC42DA1BAAE}" type="pres">
      <dgm:prSet presAssocID="{FE873114-EAAA-4C37-BE2F-6AA0AF587E7C}" presName="cycle" presStyleCnt="0">
        <dgm:presLayoutVars>
          <dgm:dir/>
          <dgm:resizeHandles val="exact"/>
        </dgm:presLayoutVars>
      </dgm:prSet>
      <dgm:spPr/>
    </dgm:pt>
    <dgm:pt modelId="{A2B00569-2130-40DC-B730-8189B1EB8DEF}" type="pres">
      <dgm:prSet presAssocID="{FD267B75-6C55-4293-A58C-34B81CE21B23}" presName="node" presStyleLbl="node1" presStyleIdx="0" presStyleCnt="2">
        <dgm:presLayoutVars>
          <dgm:bulletEnabled val="1"/>
        </dgm:presLayoutVars>
      </dgm:prSet>
      <dgm:spPr/>
    </dgm:pt>
    <dgm:pt modelId="{55441381-B72A-475A-867E-03AC6B844B29}" type="pres">
      <dgm:prSet presAssocID="{11A24BFF-D658-4BCE-A5DE-5AE33095FAB5}" presName="sibTrans" presStyleLbl="sibTrans2D1" presStyleIdx="0" presStyleCnt="2"/>
      <dgm:spPr/>
    </dgm:pt>
    <dgm:pt modelId="{D9FD2377-C360-4711-B855-D36DE6DD17E0}" type="pres">
      <dgm:prSet presAssocID="{11A24BFF-D658-4BCE-A5DE-5AE33095FAB5}" presName="connectorText" presStyleLbl="sibTrans2D1" presStyleIdx="0" presStyleCnt="2"/>
      <dgm:spPr/>
    </dgm:pt>
    <dgm:pt modelId="{EBB435E0-5E7A-44E9-8C67-017514DBD554}" type="pres">
      <dgm:prSet presAssocID="{C570CAFC-3106-4951-AFC7-72EBCA07E47C}" presName="node" presStyleLbl="node1" presStyleIdx="1" presStyleCnt="2">
        <dgm:presLayoutVars>
          <dgm:bulletEnabled val="1"/>
        </dgm:presLayoutVars>
      </dgm:prSet>
      <dgm:spPr/>
    </dgm:pt>
    <dgm:pt modelId="{E0899FE9-8B72-4BEA-95DC-4BE2C9DC00BE}" type="pres">
      <dgm:prSet presAssocID="{D030220C-FD8B-4F07-BDCB-3699B7ABC1CE}" presName="sibTrans" presStyleLbl="sibTrans2D1" presStyleIdx="1" presStyleCnt="2"/>
      <dgm:spPr/>
    </dgm:pt>
    <dgm:pt modelId="{1D157B5C-4C76-4478-B624-13DAC2F9846D}" type="pres">
      <dgm:prSet presAssocID="{D030220C-FD8B-4F07-BDCB-3699B7ABC1CE}" presName="connectorText" presStyleLbl="sibTrans2D1" presStyleIdx="1" presStyleCnt="2"/>
      <dgm:spPr/>
    </dgm:pt>
  </dgm:ptLst>
  <dgm:cxnLst>
    <dgm:cxn modelId="{AC52F5FE-CD65-4AE7-87ED-3132DE82167C}" type="presOf" srcId="{11A24BFF-D658-4BCE-A5DE-5AE33095FAB5}" destId="{D9FD2377-C360-4711-B855-D36DE6DD17E0}" srcOrd="1" destOrd="0" presId="urn:microsoft.com/office/officeart/2005/8/layout/cycle2"/>
    <dgm:cxn modelId="{C10BBF34-AC71-4FF6-A04F-79070AC33D85}" type="presOf" srcId="{C570CAFC-3106-4951-AFC7-72EBCA07E47C}" destId="{EBB435E0-5E7A-44E9-8C67-017514DBD554}" srcOrd="0" destOrd="0" presId="urn:microsoft.com/office/officeart/2005/8/layout/cycle2"/>
    <dgm:cxn modelId="{D80500F3-A068-4F30-ADDC-E1E1AC873690}" type="presOf" srcId="{11A24BFF-D658-4BCE-A5DE-5AE33095FAB5}" destId="{55441381-B72A-475A-867E-03AC6B844B29}" srcOrd="0" destOrd="0" presId="urn:microsoft.com/office/officeart/2005/8/layout/cycle2"/>
    <dgm:cxn modelId="{177F04A6-FD1A-4D54-916F-7EAA76E60DDC}" srcId="{FE873114-EAAA-4C37-BE2F-6AA0AF587E7C}" destId="{FD267B75-6C55-4293-A58C-34B81CE21B23}" srcOrd="0" destOrd="0" parTransId="{6F149098-DDBE-422E-8235-4417A10F42C8}" sibTransId="{11A24BFF-D658-4BCE-A5DE-5AE33095FAB5}"/>
    <dgm:cxn modelId="{A1831705-92BB-4218-AFE7-434F85EF580B}" srcId="{FE873114-EAAA-4C37-BE2F-6AA0AF587E7C}" destId="{C570CAFC-3106-4951-AFC7-72EBCA07E47C}" srcOrd="1" destOrd="0" parTransId="{08939113-3738-4478-9A17-E1D140E38ED1}" sibTransId="{D030220C-FD8B-4F07-BDCB-3699B7ABC1CE}"/>
    <dgm:cxn modelId="{BD02B8E6-05AD-47E1-86FD-6BB37FAA034C}" type="presOf" srcId="{D030220C-FD8B-4F07-BDCB-3699B7ABC1CE}" destId="{E0899FE9-8B72-4BEA-95DC-4BE2C9DC00BE}" srcOrd="0" destOrd="0" presId="urn:microsoft.com/office/officeart/2005/8/layout/cycle2"/>
    <dgm:cxn modelId="{B7C9AD53-5620-44B3-A9D0-80C3BE041390}" type="presOf" srcId="{FE873114-EAAA-4C37-BE2F-6AA0AF587E7C}" destId="{DC7645E3-8B75-4318-8A41-ECC42DA1BAAE}" srcOrd="0" destOrd="0" presId="urn:microsoft.com/office/officeart/2005/8/layout/cycle2"/>
    <dgm:cxn modelId="{DF318BE0-4E70-4E15-8B31-4016BB7806CA}" type="presOf" srcId="{D030220C-FD8B-4F07-BDCB-3699B7ABC1CE}" destId="{1D157B5C-4C76-4478-B624-13DAC2F9846D}" srcOrd="1" destOrd="0" presId="urn:microsoft.com/office/officeart/2005/8/layout/cycle2"/>
    <dgm:cxn modelId="{6AF19248-E704-4977-9750-592EDAE2AF2F}" type="presOf" srcId="{FD267B75-6C55-4293-A58C-34B81CE21B23}" destId="{A2B00569-2130-40DC-B730-8189B1EB8DEF}" srcOrd="0" destOrd="0" presId="urn:microsoft.com/office/officeart/2005/8/layout/cycle2"/>
    <dgm:cxn modelId="{3C99A2AE-44C1-4A56-89AD-820AF7512324}" type="presParOf" srcId="{DC7645E3-8B75-4318-8A41-ECC42DA1BAAE}" destId="{A2B00569-2130-40DC-B730-8189B1EB8DEF}" srcOrd="0" destOrd="0" presId="urn:microsoft.com/office/officeart/2005/8/layout/cycle2"/>
    <dgm:cxn modelId="{FF3048B5-FB9C-446A-B5A3-5522AECB3E11}" type="presParOf" srcId="{DC7645E3-8B75-4318-8A41-ECC42DA1BAAE}" destId="{55441381-B72A-475A-867E-03AC6B844B29}" srcOrd="1" destOrd="0" presId="urn:microsoft.com/office/officeart/2005/8/layout/cycle2"/>
    <dgm:cxn modelId="{6B432FF2-4D0E-4D30-AAE3-6EBC502156BA}" type="presParOf" srcId="{55441381-B72A-475A-867E-03AC6B844B29}" destId="{D9FD2377-C360-4711-B855-D36DE6DD17E0}" srcOrd="0" destOrd="0" presId="urn:microsoft.com/office/officeart/2005/8/layout/cycle2"/>
    <dgm:cxn modelId="{B0264CDD-046A-4F50-8CD9-52D1DC8A8881}" type="presParOf" srcId="{DC7645E3-8B75-4318-8A41-ECC42DA1BAAE}" destId="{EBB435E0-5E7A-44E9-8C67-017514DBD554}" srcOrd="2" destOrd="0" presId="urn:microsoft.com/office/officeart/2005/8/layout/cycle2"/>
    <dgm:cxn modelId="{C43BF835-EC4C-46C8-90EA-80BA94129D66}" type="presParOf" srcId="{DC7645E3-8B75-4318-8A41-ECC42DA1BAAE}" destId="{E0899FE9-8B72-4BEA-95DC-4BE2C9DC00BE}" srcOrd="3" destOrd="0" presId="urn:microsoft.com/office/officeart/2005/8/layout/cycle2"/>
    <dgm:cxn modelId="{061ABFF7-AA7D-48E2-84CC-12EE77B69B6A}" type="presParOf" srcId="{E0899FE9-8B72-4BEA-95DC-4BE2C9DC00BE}" destId="{1D157B5C-4C76-4478-B624-13DAC2F9846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2608101-EB32-4AA5-B120-1C661461C1E7}" type="doc">
      <dgm:prSet loTypeId="urn:microsoft.com/office/officeart/2005/8/layout/arrow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F26870B-8BA4-4A9C-A94D-E2181C8806C9}">
      <dgm:prSet/>
      <dgm:spPr/>
      <dgm:t>
        <a:bodyPr/>
        <a:lstStyle/>
        <a:p>
          <a:pPr rtl="0"/>
          <a:r>
            <a:rPr lang="en-US" dirty="0" err="1" smtClean="0"/>
            <a:t>Bongkok</a:t>
          </a:r>
          <a:r>
            <a:rPr lang="en-US" dirty="0" smtClean="0"/>
            <a:t> . </a:t>
          </a:r>
          <a:endParaRPr lang="en-US" dirty="0"/>
        </a:p>
      </dgm:t>
    </dgm:pt>
    <dgm:pt modelId="{58378A5C-D66E-45E1-BC6F-CB2B85BF9445}" type="parTrans" cxnId="{2F5CED17-DDFF-4575-A66F-457147DE9D53}">
      <dgm:prSet/>
      <dgm:spPr/>
      <dgm:t>
        <a:bodyPr/>
        <a:lstStyle/>
        <a:p>
          <a:endParaRPr lang="en-US"/>
        </a:p>
      </dgm:t>
    </dgm:pt>
    <dgm:pt modelId="{72490ADB-9B93-4A61-BBAB-11386D6630E6}" type="sibTrans" cxnId="{2F5CED17-DDFF-4575-A66F-457147DE9D53}">
      <dgm:prSet/>
      <dgm:spPr/>
      <dgm:t>
        <a:bodyPr/>
        <a:lstStyle/>
        <a:p>
          <a:endParaRPr lang="en-US"/>
        </a:p>
      </dgm:t>
    </dgm:pt>
    <dgm:pt modelId="{F18B3415-DE8B-4FFC-AEC5-4960B8AF7103}">
      <dgm:prSet/>
      <dgm:spPr/>
      <dgm:t>
        <a:bodyPr/>
        <a:lstStyle/>
        <a:p>
          <a:pPr rtl="0"/>
          <a:r>
            <a:rPr lang="en-US" dirty="0" err="1" smtClean="0"/>
            <a:t>Mudah</a:t>
          </a:r>
          <a:r>
            <a:rPr lang="en-US" dirty="0" smtClean="0"/>
            <a:t> </a:t>
          </a:r>
          <a:r>
            <a:rPr lang="en-US" dirty="0" err="1" smtClean="0"/>
            <a:t>patah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rentak</a:t>
          </a:r>
          <a:endParaRPr lang="en-US" dirty="0"/>
        </a:p>
      </dgm:t>
    </dgm:pt>
    <dgm:pt modelId="{8923AAAC-5EE8-4E66-AF79-A2C6903097D5}" type="parTrans" cxnId="{2C8B5870-44EB-4200-8CDA-9C626B0FB0B2}">
      <dgm:prSet/>
      <dgm:spPr/>
      <dgm:t>
        <a:bodyPr/>
        <a:lstStyle/>
        <a:p>
          <a:endParaRPr lang="en-US"/>
        </a:p>
      </dgm:t>
    </dgm:pt>
    <dgm:pt modelId="{C20D778B-36B6-4EF5-966B-5D1958314D77}" type="sibTrans" cxnId="{2C8B5870-44EB-4200-8CDA-9C626B0FB0B2}">
      <dgm:prSet/>
      <dgm:spPr/>
      <dgm:t>
        <a:bodyPr/>
        <a:lstStyle/>
        <a:p>
          <a:endParaRPr lang="en-US"/>
        </a:p>
      </dgm:t>
    </dgm:pt>
    <dgm:pt modelId="{B794C9B5-8EE1-4091-B869-90011A2A70DA}">
      <dgm:prSet/>
      <dgm:spPr/>
      <dgm:t>
        <a:bodyPr/>
        <a:lstStyle/>
        <a:p>
          <a:pPr rtl="0"/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berupaya</a:t>
          </a:r>
          <a:r>
            <a:rPr lang="en-US" dirty="0" smtClean="0"/>
            <a:t> </a:t>
          </a:r>
          <a:r>
            <a:rPr lang="en-US" dirty="0" err="1" smtClean="0"/>
            <a:t>kesan</a:t>
          </a:r>
          <a:r>
            <a:rPr lang="en-US" dirty="0" smtClean="0"/>
            <a:t> </a:t>
          </a:r>
          <a:r>
            <a:rPr lang="en-US" dirty="0" err="1" smtClean="0"/>
            <a:t>daripada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yang </a:t>
          </a:r>
          <a:r>
            <a:rPr lang="en-US" dirty="0" err="1" smtClean="0"/>
            <a:t>lemah</a:t>
          </a:r>
          <a:r>
            <a:rPr lang="en-US" dirty="0" smtClean="0"/>
            <a:t>.</a:t>
          </a:r>
          <a:endParaRPr lang="en-US" dirty="0"/>
        </a:p>
      </dgm:t>
    </dgm:pt>
    <dgm:pt modelId="{E0C6841C-1341-4872-811A-02423137CF9D}" type="parTrans" cxnId="{58986648-1548-4B67-ABC8-8A196861583E}">
      <dgm:prSet/>
      <dgm:spPr/>
      <dgm:t>
        <a:bodyPr/>
        <a:lstStyle/>
        <a:p>
          <a:endParaRPr lang="en-US"/>
        </a:p>
      </dgm:t>
    </dgm:pt>
    <dgm:pt modelId="{EC519C1A-180C-4F89-AEE1-AB601004A1B0}" type="sibTrans" cxnId="{58986648-1548-4B67-ABC8-8A196861583E}">
      <dgm:prSet/>
      <dgm:spPr/>
      <dgm:t>
        <a:bodyPr/>
        <a:lstStyle/>
        <a:p>
          <a:endParaRPr lang="en-US"/>
        </a:p>
      </dgm:t>
    </dgm:pt>
    <dgm:pt modelId="{675EEF93-546A-49ED-B305-74CBE6500F6A}">
      <dgm:prSet/>
      <dgm:spPr/>
      <dgm:t>
        <a:bodyPr/>
        <a:lstStyle/>
        <a:p>
          <a:pPr rtl="0"/>
          <a:r>
            <a:rPr lang="en-US" dirty="0" err="1" smtClean="0"/>
            <a:t>Penggantian</a:t>
          </a:r>
          <a:r>
            <a:rPr lang="en-US" dirty="0" smtClean="0"/>
            <a:t> </a:t>
          </a:r>
          <a:r>
            <a:rPr lang="en-US" dirty="0" err="1" smtClean="0"/>
            <a:t>semula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pinggul</a:t>
          </a:r>
          <a:r>
            <a:rPr lang="en-US" dirty="0" smtClean="0"/>
            <a:t> </a:t>
          </a:r>
          <a:r>
            <a:rPr lang="en-US" dirty="0" err="1" smtClean="0"/>
            <a:t>selalunya</a:t>
          </a:r>
          <a:r>
            <a:rPr lang="en-US" dirty="0" smtClean="0"/>
            <a:t> </a:t>
          </a:r>
          <a:r>
            <a:rPr lang="en-US" dirty="0" err="1" smtClean="0"/>
            <a:t>diperlukan</a:t>
          </a:r>
          <a:r>
            <a:rPr lang="en-US" dirty="0" smtClean="0"/>
            <a:t> </a:t>
          </a:r>
          <a:r>
            <a:rPr lang="en-US" dirty="0" err="1" smtClean="0"/>
            <a:t>sekiranya</a:t>
          </a:r>
          <a:r>
            <a:rPr lang="en-US" dirty="0" smtClean="0"/>
            <a:t> </a:t>
          </a:r>
          <a:r>
            <a:rPr lang="en-US" dirty="0" err="1" smtClean="0"/>
            <a:t>ia</a:t>
          </a:r>
          <a:r>
            <a:rPr lang="en-US" dirty="0" smtClean="0"/>
            <a:t> </a:t>
          </a:r>
          <a:r>
            <a:rPr lang="en-US" dirty="0" err="1" smtClean="0"/>
            <a:t>patah</a:t>
          </a:r>
          <a:endParaRPr lang="en-US" dirty="0"/>
        </a:p>
      </dgm:t>
    </dgm:pt>
    <dgm:pt modelId="{BFB6613A-C753-4913-A96C-E9C881C04BEE}" type="parTrans" cxnId="{2196AE55-4D52-410E-97FB-FD1B79474EA2}">
      <dgm:prSet/>
      <dgm:spPr/>
      <dgm:t>
        <a:bodyPr/>
        <a:lstStyle/>
        <a:p>
          <a:endParaRPr lang="en-US"/>
        </a:p>
      </dgm:t>
    </dgm:pt>
    <dgm:pt modelId="{F5B58C20-867D-4D0C-9291-4FE485B99551}" type="sibTrans" cxnId="{2196AE55-4D52-410E-97FB-FD1B79474EA2}">
      <dgm:prSet/>
      <dgm:spPr/>
      <dgm:t>
        <a:bodyPr/>
        <a:lstStyle/>
        <a:p>
          <a:endParaRPr lang="en-US"/>
        </a:p>
      </dgm:t>
    </dgm:pt>
    <dgm:pt modelId="{A92F1043-045E-4E83-B88A-E3ABF819AE10}" type="pres">
      <dgm:prSet presAssocID="{52608101-EB32-4AA5-B120-1C661461C1E7}" presName="arrowDiagram" presStyleCnt="0">
        <dgm:presLayoutVars>
          <dgm:chMax val="5"/>
          <dgm:dir/>
          <dgm:resizeHandles val="exact"/>
        </dgm:presLayoutVars>
      </dgm:prSet>
      <dgm:spPr/>
    </dgm:pt>
    <dgm:pt modelId="{F622351E-0106-4F9A-B708-CD6688271392}" type="pres">
      <dgm:prSet presAssocID="{52608101-EB32-4AA5-B120-1C661461C1E7}" presName="arrow" presStyleLbl="bgShp" presStyleIdx="0" presStyleCnt="1"/>
      <dgm:spPr>
        <a:solidFill>
          <a:schemeClr val="accent3">
            <a:lumMod val="60000"/>
            <a:lumOff val="40000"/>
          </a:schemeClr>
        </a:solidFill>
      </dgm:spPr>
    </dgm:pt>
    <dgm:pt modelId="{2930DD0E-EA92-4E5A-B5DA-95B91B261A7B}" type="pres">
      <dgm:prSet presAssocID="{52608101-EB32-4AA5-B120-1C661461C1E7}" presName="arrowDiagram4" presStyleCnt="0"/>
      <dgm:spPr/>
    </dgm:pt>
    <dgm:pt modelId="{6BC9A297-01B9-4626-A322-CAA92DE0B83B}" type="pres">
      <dgm:prSet presAssocID="{8F26870B-8BA4-4A9C-A94D-E2181C8806C9}" presName="bullet4a" presStyleLbl="node1" presStyleIdx="0" presStyleCnt="4"/>
      <dgm:spPr/>
    </dgm:pt>
    <dgm:pt modelId="{1C5941CA-4649-430D-943D-90AD3CD03090}" type="pres">
      <dgm:prSet presAssocID="{8F26870B-8BA4-4A9C-A94D-E2181C8806C9}" presName="textBox4a" presStyleLbl="revTx" presStyleIdx="0" presStyleCnt="4">
        <dgm:presLayoutVars>
          <dgm:bulletEnabled val="1"/>
        </dgm:presLayoutVars>
      </dgm:prSet>
      <dgm:spPr/>
    </dgm:pt>
    <dgm:pt modelId="{8EA758A6-42C6-40E3-9EC4-C5DCDA9DB346}" type="pres">
      <dgm:prSet presAssocID="{F18B3415-DE8B-4FFC-AEC5-4960B8AF7103}" presName="bullet4b" presStyleLbl="node1" presStyleIdx="1" presStyleCnt="4"/>
      <dgm:spPr/>
    </dgm:pt>
    <dgm:pt modelId="{B3C700DC-4B07-4619-9913-BF0F59079130}" type="pres">
      <dgm:prSet presAssocID="{F18B3415-DE8B-4FFC-AEC5-4960B8AF7103}" presName="textBox4b" presStyleLbl="revTx" presStyleIdx="1" presStyleCnt="4">
        <dgm:presLayoutVars>
          <dgm:bulletEnabled val="1"/>
        </dgm:presLayoutVars>
      </dgm:prSet>
      <dgm:spPr/>
    </dgm:pt>
    <dgm:pt modelId="{E8E20DF6-3D07-4961-B6BC-192E52AC08F0}" type="pres">
      <dgm:prSet presAssocID="{B794C9B5-8EE1-4091-B869-90011A2A70DA}" presName="bullet4c" presStyleLbl="node1" presStyleIdx="2" presStyleCnt="4"/>
      <dgm:spPr/>
    </dgm:pt>
    <dgm:pt modelId="{3F1BA86A-25DE-4C5E-915E-9151E5B62008}" type="pres">
      <dgm:prSet presAssocID="{B794C9B5-8EE1-4091-B869-90011A2A70DA}" presName="textBox4c" presStyleLbl="revTx" presStyleIdx="2" presStyleCnt="4">
        <dgm:presLayoutVars>
          <dgm:bulletEnabled val="1"/>
        </dgm:presLayoutVars>
      </dgm:prSet>
      <dgm:spPr/>
    </dgm:pt>
    <dgm:pt modelId="{D41994F6-3CC0-4B60-871E-458F1495AB1E}" type="pres">
      <dgm:prSet presAssocID="{675EEF93-546A-49ED-B305-74CBE6500F6A}" presName="bullet4d" presStyleLbl="node1" presStyleIdx="3" presStyleCnt="4"/>
      <dgm:spPr/>
    </dgm:pt>
    <dgm:pt modelId="{503233DB-DFF9-479A-B1A1-41B5A0B7944D}" type="pres">
      <dgm:prSet presAssocID="{675EEF93-546A-49ED-B305-74CBE6500F6A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2196AE55-4D52-410E-97FB-FD1B79474EA2}" srcId="{52608101-EB32-4AA5-B120-1C661461C1E7}" destId="{675EEF93-546A-49ED-B305-74CBE6500F6A}" srcOrd="3" destOrd="0" parTransId="{BFB6613A-C753-4913-A96C-E9C881C04BEE}" sibTransId="{F5B58C20-867D-4D0C-9291-4FE485B99551}"/>
    <dgm:cxn modelId="{7F43DFEB-B66F-49AC-B1C9-23075068CFAA}" type="presOf" srcId="{B794C9B5-8EE1-4091-B869-90011A2A70DA}" destId="{3F1BA86A-25DE-4C5E-915E-9151E5B62008}" srcOrd="0" destOrd="0" presId="urn:microsoft.com/office/officeart/2005/8/layout/arrow2"/>
    <dgm:cxn modelId="{02E2BD2A-38D7-4A5D-93F3-B44E39696592}" type="presOf" srcId="{8F26870B-8BA4-4A9C-A94D-E2181C8806C9}" destId="{1C5941CA-4649-430D-943D-90AD3CD03090}" srcOrd="0" destOrd="0" presId="urn:microsoft.com/office/officeart/2005/8/layout/arrow2"/>
    <dgm:cxn modelId="{ACD7B1DD-D84E-44F7-8C9E-A70E53330696}" type="presOf" srcId="{F18B3415-DE8B-4FFC-AEC5-4960B8AF7103}" destId="{B3C700DC-4B07-4619-9913-BF0F59079130}" srcOrd="0" destOrd="0" presId="urn:microsoft.com/office/officeart/2005/8/layout/arrow2"/>
    <dgm:cxn modelId="{803ADF67-81FE-4ED1-97A1-8F289DFD667F}" type="presOf" srcId="{675EEF93-546A-49ED-B305-74CBE6500F6A}" destId="{503233DB-DFF9-479A-B1A1-41B5A0B7944D}" srcOrd="0" destOrd="0" presId="urn:microsoft.com/office/officeart/2005/8/layout/arrow2"/>
    <dgm:cxn modelId="{58986648-1548-4B67-ABC8-8A196861583E}" srcId="{52608101-EB32-4AA5-B120-1C661461C1E7}" destId="{B794C9B5-8EE1-4091-B869-90011A2A70DA}" srcOrd="2" destOrd="0" parTransId="{E0C6841C-1341-4872-811A-02423137CF9D}" sibTransId="{EC519C1A-180C-4F89-AEE1-AB601004A1B0}"/>
    <dgm:cxn modelId="{2F5CED17-DDFF-4575-A66F-457147DE9D53}" srcId="{52608101-EB32-4AA5-B120-1C661461C1E7}" destId="{8F26870B-8BA4-4A9C-A94D-E2181C8806C9}" srcOrd="0" destOrd="0" parTransId="{58378A5C-D66E-45E1-BC6F-CB2B85BF9445}" sibTransId="{72490ADB-9B93-4A61-BBAB-11386D6630E6}"/>
    <dgm:cxn modelId="{CDAA9F41-124F-43AF-A246-210179135165}" type="presOf" srcId="{52608101-EB32-4AA5-B120-1C661461C1E7}" destId="{A92F1043-045E-4E83-B88A-E3ABF819AE10}" srcOrd="0" destOrd="0" presId="urn:microsoft.com/office/officeart/2005/8/layout/arrow2"/>
    <dgm:cxn modelId="{2C8B5870-44EB-4200-8CDA-9C626B0FB0B2}" srcId="{52608101-EB32-4AA5-B120-1C661461C1E7}" destId="{F18B3415-DE8B-4FFC-AEC5-4960B8AF7103}" srcOrd="1" destOrd="0" parTransId="{8923AAAC-5EE8-4E66-AF79-A2C6903097D5}" sibTransId="{C20D778B-36B6-4EF5-966B-5D1958314D77}"/>
    <dgm:cxn modelId="{44042B76-52AE-4404-91FC-8829112DE964}" type="presParOf" srcId="{A92F1043-045E-4E83-B88A-E3ABF819AE10}" destId="{F622351E-0106-4F9A-B708-CD6688271392}" srcOrd="0" destOrd="0" presId="urn:microsoft.com/office/officeart/2005/8/layout/arrow2"/>
    <dgm:cxn modelId="{AC23DC54-AD5E-43EC-9BCA-00F788054B34}" type="presParOf" srcId="{A92F1043-045E-4E83-B88A-E3ABF819AE10}" destId="{2930DD0E-EA92-4E5A-B5DA-95B91B261A7B}" srcOrd="1" destOrd="0" presId="urn:microsoft.com/office/officeart/2005/8/layout/arrow2"/>
    <dgm:cxn modelId="{FF28EE0F-A8CA-4064-BF11-FFF8DE587C78}" type="presParOf" srcId="{2930DD0E-EA92-4E5A-B5DA-95B91B261A7B}" destId="{6BC9A297-01B9-4626-A322-CAA92DE0B83B}" srcOrd="0" destOrd="0" presId="urn:microsoft.com/office/officeart/2005/8/layout/arrow2"/>
    <dgm:cxn modelId="{E43319B6-B07B-409D-AA40-D235BB196822}" type="presParOf" srcId="{2930DD0E-EA92-4E5A-B5DA-95B91B261A7B}" destId="{1C5941CA-4649-430D-943D-90AD3CD03090}" srcOrd="1" destOrd="0" presId="urn:microsoft.com/office/officeart/2005/8/layout/arrow2"/>
    <dgm:cxn modelId="{94211B8B-EFB2-416B-BED7-FBD04073D540}" type="presParOf" srcId="{2930DD0E-EA92-4E5A-B5DA-95B91B261A7B}" destId="{8EA758A6-42C6-40E3-9EC4-C5DCDA9DB346}" srcOrd="2" destOrd="0" presId="urn:microsoft.com/office/officeart/2005/8/layout/arrow2"/>
    <dgm:cxn modelId="{0F9110CD-F06F-48FD-A18E-2A8B460514F5}" type="presParOf" srcId="{2930DD0E-EA92-4E5A-B5DA-95B91B261A7B}" destId="{B3C700DC-4B07-4619-9913-BF0F59079130}" srcOrd="3" destOrd="0" presId="urn:microsoft.com/office/officeart/2005/8/layout/arrow2"/>
    <dgm:cxn modelId="{C3AF88B4-B505-4DA8-8D34-B7BD822C4A17}" type="presParOf" srcId="{2930DD0E-EA92-4E5A-B5DA-95B91B261A7B}" destId="{E8E20DF6-3D07-4961-B6BC-192E52AC08F0}" srcOrd="4" destOrd="0" presId="urn:microsoft.com/office/officeart/2005/8/layout/arrow2"/>
    <dgm:cxn modelId="{30C615C3-BC9B-4AFD-8FDD-8C2AB38AE381}" type="presParOf" srcId="{2930DD0E-EA92-4E5A-B5DA-95B91B261A7B}" destId="{3F1BA86A-25DE-4C5E-915E-9151E5B62008}" srcOrd="5" destOrd="0" presId="urn:microsoft.com/office/officeart/2005/8/layout/arrow2"/>
    <dgm:cxn modelId="{2545D68F-3E7D-405D-8CB6-A7E7F2F2AAE3}" type="presParOf" srcId="{2930DD0E-EA92-4E5A-B5DA-95B91B261A7B}" destId="{D41994F6-3CC0-4B60-871E-458F1495AB1E}" srcOrd="6" destOrd="0" presId="urn:microsoft.com/office/officeart/2005/8/layout/arrow2"/>
    <dgm:cxn modelId="{59DBCD34-55D6-4692-833C-B8860658C461}" type="presParOf" srcId="{2930DD0E-EA92-4E5A-B5DA-95B91B261A7B}" destId="{503233DB-DFF9-479A-B1A1-41B5A0B7944D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9E9D304-1B59-40DC-A9E8-B40CC30ADF46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1E9C45A-4EC4-47A1-80AC-E1763C938511}">
      <dgm:prSet/>
      <dgm:spPr/>
      <dgm:t>
        <a:bodyPr/>
        <a:lstStyle/>
        <a:p>
          <a:pPr rtl="0"/>
          <a:r>
            <a:rPr lang="en-US" dirty="0" err="1" smtClean="0"/>
            <a:t>Terapi</a:t>
          </a:r>
          <a:r>
            <a:rPr lang="en-US" dirty="0" smtClean="0"/>
            <a:t> </a:t>
          </a:r>
          <a:r>
            <a:rPr lang="en-US" dirty="0" err="1" smtClean="0"/>
            <a:t>gantian</a:t>
          </a:r>
          <a:r>
            <a:rPr lang="en-US" dirty="0" smtClean="0"/>
            <a:t> </a:t>
          </a:r>
          <a:r>
            <a:rPr lang="en-US" dirty="0" err="1" smtClean="0"/>
            <a:t>hormon</a:t>
          </a:r>
          <a:r>
            <a:rPr lang="en-US" dirty="0" smtClean="0"/>
            <a:t> (Hormone Replacement Therapy) </a:t>
          </a:r>
          <a:r>
            <a:rPr lang="en-US" dirty="0" err="1" smtClean="0"/>
            <a:t>terapi</a:t>
          </a:r>
          <a:r>
            <a:rPr lang="en-US" dirty="0" smtClean="0"/>
            <a:t> - </a:t>
          </a:r>
          <a:r>
            <a:rPr lang="en-US" dirty="0" err="1" smtClean="0"/>
            <a:t>mengekalkan</a:t>
          </a:r>
          <a:r>
            <a:rPr lang="en-US" dirty="0" smtClean="0"/>
            <a:t> </a:t>
          </a:r>
          <a:r>
            <a:rPr lang="en-US" dirty="0" err="1" smtClean="0"/>
            <a:t>keupayaan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mengurangkan</a:t>
          </a:r>
          <a:r>
            <a:rPr lang="en-US" dirty="0" smtClean="0"/>
            <a:t> </a:t>
          </a:r>
          <a:r>
            <a:rPr lang="en-US" dirty="0" err="1" smtClean="0"/>
            <a:t>kepatahan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sepanjang</a:t>
          </a:r>
          <a:r>
            <a:rPr lang="en-US" dirty="0" smtClean="0"/>
            <a:t> </a:t>
          </a:r>
          <a:r>
            <a:rPr lang="en-US" dirty="0" err="1" smtClean="0"/>
            <a:t>rawatan</a:t>
          </a:r>
          <a:r>
            <a:rPr lang="en-US" dirty="0" smtClean="0"/>
            <a:t>. </a:t>
          </a:r>
          <a:endParaRPr lang="en-US" dirty="0"/>
        </a:p>
      </dgm:t>
    </dgm:pt>
    <dgm:pt modelId="{FFEFFCF9-3978-485A-952E-6D9C196E500B}" type="parTrans" cxnId="{6C4A209A-97A8-4E33-837C-B9A3B2E8F488}">
      <dgm:prSet/>
      <dgm:spPr/>
      <dgm:t>
        <a:bodyPr/>
        <a:lstStyle/>
        <a:p>
          <a:endParaRPr lang="en-US"/>
        </a:p>
      </dgm:t>
    </dgm:pt>
    <dgm:pt modelId="{D59B92DC-BC3A-4277-8C60-700FFEA733BE}" type="sibTrans" cxnId="{6C4A209A-97A8-4E33-837C-B9A3B2E8F488}">
      <dgm:prSet/>
      <dgm:spPr/>
      <dgm:t>
        <a:bodyPr/>
        <a:lstStyle/>
        <a:p>
          <a:endParaRPr lang="en-US"/>
        </a:p>
      </dgm:t>
    </dgm:pt>
    <dgm:pt modelId="{633EB7F9-16CE-4D9A-A3CE-9E79F8BF9696}">
      <dgm:prSet/>
      <dgm:spPr/>
      <dgm:t>
        <a:bodyPr/>
        <a:lstStyle/>
        <a:p>
          <a:pPr rtl="0"/>
          <a:r>
            <a:rPr lang="fi-FI" dirty="0" smtClean="0"/>
            <a:t>Rawatan testosteron untuk lelaki</a:t>
          </a:r>
          <a:endParaRPr lang="en-US" dirty="0"/>
        </a:p>
      </dgm:t>
    </dgm:pt>
    <dgm:pt modelId="{08243477-966B-43EE-870C-1389E978DDBB}" type="parTrans" cxnId="{1DB73D40-B9D4-48CE-B6E8-5986DE2D6BE7}">
      <dgm:prSet/>
      <dgm:spPr/>
      <dgm:t>
        <a:bodyPr/>
        <a:lstStyle/>
        <a:p>
          <a:endParaRPr lang="en-US"/>
        </a:p>
      </dgm:t>
    </dgm:pt>
    <dgm:pt modelId="{325D02E4-648F-45AC-ABF2-E0FD865DFA8F}" type="sibTrans" cxnId="{1DB73D40-B9D4-48CE-B6E8-5986DE2D6BE7}">
      <dgm:prSet/>
      <dgm:spPr/>
      <dgm:t>
        <a:bodyPr/>
        <a:lstStyle/>
        <a:p>
          <a:endParaRPr lang="en-US"/>
        </a:p>
      </dgm:t>
    </dgm:pt>
    <dgm:pt modelId="{74F52826-822F-4CE5-AC4F-D1A43AAD9E49}">
      <dgm:prSet/>
      <dgm:spPr/>
      <dgm:t>
        <a:bodyPr/>
        <a:lstStyle/>
        <a:p>
          <a:pPr rtl="0"/>
          <a:r>
            <a:rPr lang="en-US" dirty="0" err="1" smtClean="0"/>
            <a:t>Ubat</a:t>
          </a:r>
          <a:r>
            <a:rPr lang="en-US" dirty="0" smtClean="0"/>
            <a:t> </a:t>
          </a:r>
          <a:r>
            <a:rPr lang="en-US" dirty="0" err="1" smtClean="0"/>
            <a:t>bukan</a:t>
          </a:r>
          <a:r>
            <a:rPr lang="en-US" dirty="0" smtClean="0"/>
            <a:t> hormone </a:t>
          </a:r>
          <a:r>
            <a:rPr lang="en-US" dirty="0" err="1" smtClean="0"/>
            <a:t>mengekalkan</a:t>
          </a:r>
          <a:r>
            <a:rPr lang="en-US" dirty="0" smtClean="0"/>
            <a:t> </a:t>
          </a:r>
          <a:r>
            <a:rPr lang="en-US" dirty="0" err="1" smtClean="0"/>
            <a:t>keupayaan</a:t>
          </a:r>
          <a:r>
            <a:rPr lang="en-US" dirty="0" smtClean="0"/>
            <a:t> </a:t>
          </a:r>
          <a:r>
            <a:rPr lang="en-US" dirty="0" err="1" smtClean="0"/>
            <a:t>tulang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mengurangkan</a:t>
          </a:r>
          <a:r>
            <a:rPr lang="en-US" dirty="0" smtClean="0"/>
            <a:t> </a:t>
          </a:r>
          <a:r>
            <a:rPr lang="en-US" dirty="0" err="1" smtClean="0"/>
            <a:t>kadar</a:t>
          </a:r>
          <a:r>
            <a:rPr lang="en-US" dirty="0" smtClean="0"/>
            <a:t> </a:t>
          </a:r>
          <a:r>
            <a:rPr lang="en-US" dirty="0" err="1" smtClean="0"/>
            <a:t>kepatahan</a:t>
          </a:r>
          <a:r>
            <a:rPr lang="en-US" dirty="0" smtClean="0"/>
            <a:t>. </a:t>
          </a:r>
          <a:endParaRPr lang="en-US" dirty="0"/>
        </a:p>
      </dgm:t>
    </dgm:pt>
    <dgm:pt modelId="{1A8E4248-C3E3-4B9C-97B6-791941FF4DF9}" type="parTrans" cxnId="{2A439674-7997-4179-B90A-8C6EED33AD5A}">
      <dgm:prSet/>
      <dgm:spPr/>
      <dgm:t>
        <a:bodyPr/>
        <a:lstStyle/>
        <a:p>
          <a:endParaRPr lang="en-US"/>
        </a:p>
      </dgm:t>
    </dgm:pt>
    <dgm:pt modelId="{F932ECBA-DAE9-4520-B0E7-5A231B72C474}" type="sibTrans" cxnId="{2A439674-7997-4179-B90A-8C6EED33AD5A}">
      <dgm:prSet/>
      <dgm:spPr/>
      <dgm:t>
        <a:bodyPr/>
        <a:lstStyle/>
        <a:p>
          <a:endParaRPr lang="en-US"/>
        </a:p>
      </dgm:t>
    </dgm:pt>
    <dgm:pt modelId="{0C944134-7099-4712-BBD3-8225A992EFC1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 smtClean="0"/>
            <a:t>Selective Estrogen Receptor Modulators (SERMs)</a:t>
          </a:r>
          <a:endParaRPr lang="en-US" dirty="0"/>
        </a:p>
      </dgm:t>
    </dgm:pt>
    <dgm:pt modelId="{35169654-DC30-4CD7-A115-06CF6183126F}" type="parTrans" cxnId="{E933EC5A-8215-4B0E-9B70-0E791C9B07D7}">
      <dgm:prSet/>
      <dgm:spPr/>
      <dgm:t>
        <a:bodyPr/>
        <a:lstStyle/>
        <a:p>
          <a:endParaRPr lang="en-US"/>
        </a:p>
      </dgm:t>
    </dgm:pt>
    <dgm:pt modelId="{66FDAEFB-DBAF-4DB0-9E32-ADD042942C68}" type="sibTrans" cxnId="{E933EC5A-8215-4B0E-9B70-0E791C9B07D7}">
      <dgm:prSet/>
      <dgm:spPr/>
      <dgm:t>
        <a:bodyPr/>
        <a:lstStyle/>
        <a:p>
          <a:endParaRPr lang="en-US"/>
        </a:p>
      </dgm:t>
    </dgm:pt>
    <dgm:pt modelId="{451C66D6-80A3-4FF3-BAFA-78CC45BDDE76}" type="pres">
      <dgm:prSet presAssocID="{F9E9D304-1B59-40DC-A9E8-B40CC30ADF46}" presName="Name0" presStyleCnt="0">
        <dgm:presLayoutVars>
          <dgm:dir/>
          <dgm:resizeHandles val="exact"/>
        </dgm:presLayoutVars>
      </dgm:prSet>
      <dgm:spPr/>
    </dgm:pt>
    <dgm:pt modelId="{7FA96E4C-7988-4C17-9B85-DC1F8E90388D}" type="pres">
      <dgm:prSet presAssocID="{01E9C45A-4EC4-47A1-80AC-E1763C938511}" presName="node" presStyleLbl="node1" presStyleIdx="0" presStyleCnt="4">
        <dgm:presLayoutVars>
          <dgm:bulletEnabled val="1"/>
        </dgm:presLayoutVars>
      </dgm:prSet>
      <dgm:spPr/>
    </dgm:pt>
    <dgm:pt modelId="{8B5EACDC-073B-4261-8FCC-657224C6E0CE}" type="pres">
      <dgm:prSet presAssocID="{D59B92DC-BC3A-4277-8C60-700FFEA733BE}" presName="sibTrans" presStyleLbl="sibTrans2D1" presStyleIdx="0" presStyleCnt="3"/>
      <dgm:spPr/>
    </dgm:pt>
    <dgm:pt modelId="{660A79BE-AD2D-4682-B135-84BE57272784}" type="pres">
      <dgm:prSet presAssocID="{D59B92DC-BC3A-4277-8C60-700FFEA733BE}" presName="connectorText" presStyleLbl="sibTrans2D1" presStyleIdx="0" presStyleCnt="3"/>
      <dgm:spPr/>
    </dgm:pt>
    <dgm:pt modelId="{609E110D-51F7-4A16-A309-947384125FBE}" type="pres">
      <dgm:prSet presAssocID="{633EB7F9-16CE-4D9A-A3CE-9E79F8BF9696}" presName="node" presStyleLbl="node1" presStyleIdx="1" presStyleCnt="4">
        <dgm:presLayoutVars>
          <dgm:bulletEnabled val="1"/>
        </dgm:presLayoutVars>
      </dgm:prSet>
      <dgm:spPr/>
    </dgm:pt>
    <dgm:pt modelId="{5AFC139E-966A-4118-939B-BC369EE55867}" type="pres">
      <dgm:prSet presAssocID="{325D02E4-648F-45AC-ABF2-E0FD865DFA8F}" presName="sibTrans" presStyleLbl="sibTrans2D1" presStyleIdx="1" presStyleCnt="3"/>
      <dgm:spPr/>
    </dgm:pt>
    <dgm:pt modelId="{A616696B-7A53-42C9-A905-8E5089270BCD}" type="pres">
      <dgm:prSet presAssocID="{325D02E4-648F-45AC-ABF2-E0FD865DFA8F}" presName="connectorText" presStyleLbl="sibTrans2D1" presStyleIdx="1" presStyleCnt="3"/>
      <dgm:spPr/>
    </dgm:pt>
    <dgm:pt modelId="{AFCD7131-D25E-46F9-8311-50B9E15EF0B9}" type="pres">
      <dgm:prSet presAssocID="{74F52826-822F-4CE5-AC4F-D1A43AAD9E49}" presName="node" presStyleLbl="node1" presStyleIdx="2" presStyleCnt="4">
        <dgm:presLayoutVars>
          <dgm:bulletEnabled val="1"/>
        </dgm:presLayoutVars>
      </dgm:prSet>
      <dgm:spPr/>
    </dgm:pt>
    <dgm:pt modelId="{A0CAC02B-8377-4648-A758-63495C904035}" type="pres">
      <dgm:prSet presAssocID="{F932ECBA-DAE9-4520-B0E7-5A231B72C474}" presName="sibTrans" presStyleLbl="sibTrans2D1" presStyleIdx="2" presStyleCnt="3"/>
      <dgm:spPr/>
    </dgm:pt>
    <dgm:pt modelId="{DE524842-2EB7-4324-AC75-78C4AAEE7DC3}" type="pres">
      <dgm:prSet presAssocID="{F932ECBA-DAE9-4520-B0E7-5A231B72C474}" presName="connectorText" presStyleLbl="sibTrans2D1" presStyleIdx="2" presStyleCnt="3"/>
      <dgm:spPr/>
    </dgm:pt>
    <dgm:pt modelId="{068689B6-99A2-4194-9907-8CBD836404F2}" type="pres">
      <dgm:prSet presAssocID="{0C944134-7099-4712-BBD3-8225A992EFC1}" presName="node" presStyleLbl="node1" presStyleIdx="3" presStyleCnt="4">
        <dgm:presLayoutVars>
          <dgm:bulletEnabled val="1"/>
        </dgm:presLayoutVars>
      </dgm:prSet>
      <dgm:spPr/>
    </dgm:pt>
  </dgm:ptLst>
  <dgm:cxnLst>
    <dgm:cxn modelId="{FD8DCE2F-286A-4264-8849-4C79EB22FF24}" type="presOf" srcId="{325D02E4-648F-45AC-ABF2-E0FD865DFA8F}" destId="{5AFC139E-966A-4118-939B-BC369EE55867}" srcOrd="0" destOrd="0" presId="urn:microsoft.com/office/officeart/2005/8/layout/process1"/>
    <dgm:cxn modelId="{E933EC5A-8215-4B0E-9B70-0E791C9B07D7}" srcId="{F9E9D304-1B59-40DC-A9E8-B40CC30ADF46}" destId="{0C944134-7099-4712-BBD3-8225A992EFC1}" srcOrd="3" destOrd="0" parTransId="{35169654-DC30-4CD7-A115-06CF6183126F}" sibTransId="{66FDAEFB-DBAF-4DB0-9E32-ADD042942C68}"/>
    <dgm:cxn modelId="{1DB73D40-B9D4-48CE-B6E8-5986DE2D6BE7}" srcId="{F9E9D304-1B59-40DC-A9E8-B40CC30ADF46}" destId="{633EB7F9-16CE-4D9A-A3CE-9E79F8BF9696}" srcOrd="1" destOrd="0" parTransId="{08243477-966B-43EE-870C-1389E978DDBB}" sibTransId="{325D02E4-648F-45AC-ABF2-E0FD865DFA8F}"/>
    <dgm:cxn modelId="{6C4A209A-97A8-4E33-837C-B9A3B2E8F488}" srcId="{F9E9D304-1B59-40DC-A9E8-B40CC30ADF46}" destId="{01E9C45A-4EC4-47A1-80AC-E1763C938511}" srcOrd="0" destOrd="0" parTransId="{FFEFFCF9-3978-485A-952E-6D9C196E500B}" sibTransId="{D59B92DC-BC3A-4277-8C60-700FFEA733BE}"/>
    <dgm:cxn modelId="{2A439674-7997-4179-B90A-8C6EED33AD5A}" srcId="{F9E9D304-1B59-40DC-A9E8-B40CC30ADF46}" destId="{74F52826-822F-4CE5-AC4F-D1A43AAD9E49}" srcOrd="2" destOrd="0" parTransId="{1A8E4248-C3E3-4B9C-97B6-791941FF4DF9}" sibTransId="{F932ECBA-DAE9-4520-B0E7-5A231B72C474}"/>
    <dgm:cxn modelId="{43EF112A-1803-46FE-8C56-E1069D79C5D7}" type="presOf" srcId="{74F52826-822F-4CE5-AC4F-D1A43AAD9E49}" destId="{AFCD7131-D25E-46F9-8311-50B9E15EF0B9}" srcOrd="0" destOrd="0" presId="urn:microsoft.com/office/officeart/2005/8/layout/process1"/>
    <dgm:cxn modelId="{4DFED23F-3386-471E-8DFF-D1FF6DBBC745}" type="presOf" srcId="{F932ECBA-DAE9-4520-B0E7-5A231B72C474}" destId="{A0CAC02B-8377-4648-A758-63495C904035}" srcOrd="0" destOrd="0" presId="urn:microsoft.com/office/officeart/2005/8/layout/process1"/>
    <dgm:cxn modelId="{7F03729C-06AF-4311-B422-49EBDE799D0E}" type="presOf" srcId="{D59B92DC-BC3A-4277-8C60-700FFEA733BE}" destId="{8B5EACDC-073B-4261-8FCC-657224C6E0CE}" srcOrd="0" destOrd="0" presId="urn:microsoft.com/office/officeart/2005/8/layout/process1"/>
    <dgm:cxn modelId="{5589CD08-23D7-4967-B5E9-377B36B7117D}" type="presOf" srcId="{633EB7F9-16CE-4D9A-A3CE-9E79F8BF9696}" destId="{609E110D-51F7-4A16-A309-947384125FBE}" srcOrd="0" destOrd="0" presId="urn:microsoft.com/office/officeart/2005/8/layout/process1"/>
    <dgm:cxn modelId="{7A9C7CD8-7A9D-4AFA-B9E9-97A94D79D185}" type="presOf" srcId="{0C944134-7099-4712-BBD3-8225A992EFC1}" destId="{068689B6-99A2-4194-9907-8CBD836404F2}" srcOrd="0" destOrd="0" presId="urn:microsoft.com/office/officeart/2005/8/layout/process1"/>
    <dgm:cxn modelId="{9F297ECB-215B-445F-AFDA-D564B30FEC12}" type="presOf" srcId="{F9E9D304-1B59-40DC-A9E8-B40CC30ADF46}" destId="{451C66D6-80A3-4FF3-BAFA-78CC45BDDE76}" srcOrd="0" destOrd="0" presId="urn:microsoft.com/office/officeart/2005/8/layout/process1"/>
    <dgm:cxn modelId="{55CDA256-5C32-443F-8044-0EEE0C1591AC}" type="presOf" srcId="{D59B92DC-BC3A-4277-8C60-700FFEA733BE}" destId="{660A79BE-AD2D-4682-B135-84BE57272784}" srcOrd="1" destOrd="0" presId="urn:microsoft.com/office/officeart/2005/8/layout/process1"/>
    <dgm:cxn modelId="{06FAC1E8-846E-43E4-96E2-6DA3977FF92B}" type="presOf" srcId="{325D02E4-648F-45AC-ABF2-E0FD865DFA8F}" destId="{A616696B-7A53-42C9-A905-8E5089270BCD}" srcOrd="1" destOrd="0" presId="urn:microsoft.com/office/officeart/2005/8/layout/process1"/>
    <dgm:cxn modelId="{27CE8570-6A13-47B2-B71F-531E494D8FE6}" type="presOf" srcId="{F932ECBA-DAE9-4520-B0E7-5A231B72C474}" destId="{DE524842-2EB7-4324-AC75-78C4AAEE7DC3}" srcOrd="1" destOrd="0" presId="urn:microsoft.com/office/officeart/2005/8/layout/process1"/>
    <dgm:cxn modelId="{8AF8493A-9BEB-4DAB-8A2F-B839874410C6}" type="presOf" srcId="{01E9C45A-4EC4-47A1-80AC-E1763C938511}" destId="{7FA96E4C-7988-4C17-9B85-DC1F8E90388D}" srcOrd="0" destOrd="0" presId="urn:microsoft.com/office/officeart/2005/8/layout/process1"/>
    <dgm:cxn modelId="{B6B22BC8-DD3E-479B-9B8D-542883C1D548}" type="presParOf" srcId="{451C66D6-80A3-4FF3-BAFA-78CC45BDDE76}" destId="{7FA96E4C-7988-4C17-9B85-DC1F8E90388D}" srcOrd="0" destOrd="0" presId="urn:microsoft.com/office/officeart/2005/8/layout/process1"/>
    <dgm:cxn modelId="{B75D2201-9E9C-42EE-996C-2E72F551C161}" type="presParOf" srcId="{451C66D6-80A3-4FF3-BAFA-78CC45BDDE76}" destId="{8B5EACDC-073B-4261-8FCC-657224C6E0CE}" srcOrd="1" destOrd="0" presId="urn:microsoft.com/office/officeart/2005/8/layout/process1"/>
    <dgm:cxn modelId="{906D2053-F15F-4C7E-9EAA-94CE2C5925FB}" type="presParOf" srcId="{8B5EACDC-073B-4261-8FCC-657224C6E0CE}" destId="{660A79BE-AD2D-4682-B135-84BE57272784}" srcOrd="0" destOrd="0" presId="urn:microsoft.com/office/officeart/2005/8/layout/process1"/>
    <dgm:cxn modelId="{44AD40B8-31B4-45B7-AC9A-C6B120A62BC6}" type="presParOf" srcId="{451C66D6-80A3-4FF3-BAFA-78CC45BDDE76}" destId="{609E110D-51F7-4A16-A309-947384125FBE}" srcOrd="2" destOrd="0" presId="urn:microsoft.com/office/officeart/2005/8/layout/process1"/>
    <dgm:cxn modelId="{15925DB6-EE36-40FE-B397-D365AFB4AEE9}" type="presParOf" srcId="{451C66D6-80A3-4FF3-BAFA-78CC45BDDE76}" destId="{5AFC139E-966A-4118-939B-BC369EE55867}" srcOrd="3" destOrd="0" presId="urn:microsoft.com/office/officeart/2005/8/layout/process1"/>
    <dgm:cxn modelId="{7A3717D7-FDF0-41C9-8FB5-2929D5B90F2C}" type="presParOf" srcId="{5AFC139E-966A-4118-939B-BC369EE55867}" destId="{A616696B-7A53-42C9-A905-8E5089270BCD}" srcOrd="0" destOrd="0" presId="urn:microsoft.com/office/officeart/2005/8/layout/process1"/>
    <dgm:cxn modelId="{D52A9E6F-4CA2-45A4-8D25-0DD89B323608}" type="presParOf" srcId="{451C66D6-80A3-4FF3-BAFA-78CC45BDDE76}" destId="{AFCD7131-D25E-46F9-8311-50B9E15EF0B9}" srcOrd="4" destOrd="0" presId="urn:microsoft.com/office/officeart/2005/8/layout/process1"/>
    <dgm:cxn modelId="{901A8EED-DAB8-493B-BEEB-3E43A1EB67A8}" type="presParOf" srcId="{451C66D6-80A3-4FF3-BAFA-78CC45BDDE76}" destId="{A0CAC02B-8377-4648-A758-63495C904035}" srcOrd="5" destOrd="0" presId="urn:microsoft.com/office/officeart/2005/8/layout/process1"/>
    <dgm:cxn modelId="{5400FC4F-DF07-45BD-9D5D-3F4AED61B010}" type="presParOf" srcId="{A0CAC02B-8377-4648-A758-63495C904035}" destId="{DE524842-2EB7-4324-AC75-78C4AAEE7DC3}" srcOrd="0" destOrd="0" presId="urn:microsoft.com/office/officeart/2005/8/layout/process1"/>
    <dgm:cxn modelId="{F480EBF2-B1D4-4E6B-8AF2-54C546829761}" type="presParOf" srcId="{451C66D6-80A3-4FF3-BAFA-78CC45BDDE76}" destId="{068689B6-99A2-4194-9907-8CBD836404F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97080D-779F-4F7F-B7BA-D57572D93BCF}">
      <dsp:nvSpPr>
        <dsp:cNvPr id="0" name=""/>
        <dsp:cNvSpPr/>
      </dsp:nvSpPr>
      <dsp:spPr>
        <a:xfrm>
          <a:off x="0" y="43552"/>
          <a:ext cx="2673347" cy="41879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/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sukar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untuk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berdiri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lurus</a:t>
          </a:r>
          <a:r>
            <a:rPr lang="en-US" sz="1700" kern="1200" dirty="0" smtClean="0"/>
            <a:t> (</a:t>
          </a:r>
          <a:r>
            <a:rPr lang="en-US" sz="1700" kern="1200" dirty="0" err="1" smtClean="0"/>
            <a:t>bongkok</a:t>
          </a:r>
          <a:r>
            <a:rPr lang="en-US" sz="1700" kern="1200" dirty="0" smtClean="0"/>
            <a:t>) </a:t>
          </a:r>
          <a:r>
            <a:rPr lang="en-US" sz="1700" kern="1200" dirty="0" err="1" smtClean="0"/>
            <a:t>atau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duduk</a:t>
          </a:r>
          <a:endParaRPr lang="en-US" sz="1700" kern="1200" dirty="0"/>
        </a:p>
      </dsp:txBody>
      <dsp:txXfrm>
        <a:off x="0" y="1718733"/>
        <a:ext cx="2673347" cy="1675180"/>
      </dsp:txXfrm>
    </dsp:sp>
    <dsp:sp modelId="{15EAA287-3D4E-49E3-96E5-E06A0FF79496}">
      <dsp:nvSpPr>
        <dsp:cNvPr id="0" name=""/>
        <dsp:cNvSpPr/>
      </dsp:nvSpPr>
      <dsp:spPr>
        <a:xfrm>
          <a:off x="487686" y="155440"/>
          <a:ext cx="1803774" cy="207135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194B1B-A719-447B-92FF-BE9AEE3481C8}">
      <dsp:nvSpPr>
        <dsp:cNvPr id="0" name=""/>
        <dsp:cNvSpPr/>
      </dsp:nvSpPr>
      <dsp:spPr>
        <a:xfrm>
          <a:off x="2755266" y="0"/>
          <a:ext cx="2673347" cy="41879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 smtClean="0"/>
            <a:t>kepatahan tulang tanpa hentaman atau hentakan(</a:t>
          </a:r>
          <a:r>
            <a:rPr lang="en-US" sz="1700" kern="1200" dirty="0" err="1" smtClean="0"/>
            <a:t>tulang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pergelangan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tangan</a:t>
          </a:r>
          <a:r>
            <a:rPr lang="en-US" sz="1700" kern="1200" dirty="0" smtClean="0"/>
            <a:t>, </a:t>
          </a:r>
          <a:r>
            <a:rPr lang="en-US" sz="1700" kern="1200" dirty="0" err="1" smtClean="0"/>
            <a:t>tulang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pinggul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atau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tulang</a:t>
          </a:r>
          <a:r>
            <a:rPr lang="en-US" sz="1700" kern="1200" dirty="0" smtClean="0"/>
            <a:t> spinal)</a:t>
          </a:r>
          <a:endParaRPr lang="en-US" sz="1700" kern="1200" dirty="0"/>
        </a:p>
      </dsp:txBody>
      <dsp:txXfrm>
        <a:off x="2755266" y="1675180"/>
        <a:ext cx="2673347" cy="1675180"/>
      </dsp:txXfrm>
    </dsp:sp>
    <dsp:sp modelId="{D7BAA470-1F23-4734-AE2E-CD0FF636242E}">
      <dsp:nvSpPr>
        <dsp:cNvPr id="0" name=""/>
        <dsp:cNvSpPr/>
      </dsp:nvSpPr>
      <dsp:spPr>
        <a:xfrm>
          <a:off x="3394645" y="251277"/>
          <a:ext cx="1394588" cy="1394588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B32B5-D85F-4385-B832-5EF954BDC9AB}">
      <dsp:nvSpPr>
        <dsp:cNvPr id="0" name=""/>
        <dsp:cNvSpPr/>
      </dsp:nvSpPr>
      <dsp:spPr>
        <a:xfrm>
          <a:off x="5508814" y="0"/>
          <a:ext cx="2673347" cy="418795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Sakit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sendi</a:t>
          </a:r>
          <a:r>
            <a:rPr lang="en-US" sz="1700" kern="1200" dirty="0" smtClean="0"/>
            <a:t>, </a:t>
          </a:r>
          <a:r>
            <a:rPr lang="en-US" sz="1700" kern="1200" dirty="0" err="1" smtClean="0"/>
            <a:t>risiko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artritis</a:t>
          </a:r>
          <a:r>
            <a:rPr lang="en-US" sz="1700" kern="1200" dirty="0" smtClean="0"/>
            <a:t> &amp; </a:t>
          </a:r>
          <a:r>
            <a:rPr lang="en-US" sz="1700" kern="1200" dirty="0" err="1" smtClean="0"/>
            <a:t>kecacatan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bagi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kes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patah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akibat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tidak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dapat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pulih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sepenuhnya</a:t>
          </a:r>
          <a:r>
            <a:rPr lang="en-US" sz="1700" kern="1200" dirty="0" smtClean="0"/>
            <a:t>.</a:t>
          </a:r>
          <a:endParaRPr lang="en-US" sz="1700" kern="1200" dirty="0"/>
        </a:p>
      </dsp:txBody>
      <dsp:txXfrm>
        <a:off x="5508814" y="1675180"/>
        <a:ext cx="2673347" cy="1675180"/>
      </dsp:txXfrm>
    </dsp:sp>
    <dsp:sp modelId="{7C4BD0AC-FFCE-4325-BDA5-491700B918B3}">
      <dsp:nvSpPr>
        <dsp:cNvPr id="0" name=""/>
        <dsp:cNvSpPr/>
      </dsp:nvSpPr>
      <dsp:spPr>
        <a:xfrm>
          <a:off x="6166867" y="231641"/>
          <a:ext cx="1394588" cy="1394588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BE29D-1B6B-4BE0-9383-A55AF0091C44}">
      <dsp:nvSpPr>
        <dsp:cNvPr id="0" name=""/>
        <dsp:cNvSpPr/>
      </dsp:nvSpPr>
      <dsp:spPr>
        <a:xfrm>
          <a:off x="327355" y="3350361"/>
          <a:ext cx="7529169" cy="628192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261A23-F605-4CF4-A1A4-A1E68F7FFF4A}">
      <dsp:nvSpPr>
        <dsp:cNvPr id="0" name=""/>
        <dsp:cNvSpPr/>
      </dsp:nvSpPr>
      <dsp:spPr>
        <a:xfrm>
          <a:off x="1997964" y="0"/>
          <a:ext cx="4187952" cy="4187952"/>
        </a:xfrm>
        <a:prstGeom prst="quadArrow">
          <a:avLst>
            <a:gd name="adj1" fmla="val 2000"/>
            <a:gd name="adj2" fmla="val 4000"/>
            <a:gd name="adj3" fmla="val 5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tint val="40000"/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64EE09B-709D-4F56-89AF-716319AAF09F}">
      <dsp:nvSpPr>
        <dsp:cNvPr id="0" name=""/>
        <dsp:cNvSpPr/>
      </dsp:nvSpPr>
      <dsp:spPr>
        <a:xfrm>
          <a:off x="2270180" y="272216"/>
          <a:ext cx="1675180" cy="16751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Kalsitonin</a:t>
          </a:r>
          <a:r>
            <a:rPr lang="en-US" sz="1400" kern="1200" dirty="0" smtClean="0"/>
            <a:t> </a:t>
          </a:r>
          <a:r>
            <a:rPr lang="en-US" sz="1400" kern="1200" dirty="0" smtClean="0"/>
            <a:t>-</a:t>
          </a:r>
          <a:endParaRPr lang="en-US" sz="1400" kern="1200" dirty="0"/>
        </a:p>
      </dsp:txBody>
      <dsp:txXfrm>
        <a:off x="2270180" y="272216"/>
        <a:ext cx="1675180" cy="1675180"/>
      </dsp:txXfrm>
    </dsp:sp>
    <dsp:sp modelId="{74C826B3-9A7B-436E-A8B3-5960CA851303}">
      <dsp:nvSpPr>
        <dsp:cNvPr id="0" name=""/>
        <dsp:cNvSpPr/>
      </dsp:nvSpPr>
      <dsp:spPr>
        <a:xfrm>
          <a:off x="4238518" y="272216"/>
          <a:ext cx="1675180" cy="1675180"/>
        </a:xfrm>
        <a:prstGeom prst="roundRect">
          <a:avLst/>
        </a:prstGeom>
        <a:gradFill rotWithShape="0">
          <a:gsLst>
            <a:gs pos="0">
              <a:schemeClr val="accent4">
                <a:hueOff val="3214989"/>
                <a:satOff val="-2889"/>
                <a:lumOff val="-458"/>
                <a:alphaOff val="0"/>
                <a:shade val="45000"/>
                <a:satMod val="155000"/>
              </a:schemeClr>
            </a:gs>
            <a:gs pos="60000">
              <a:schemeClr val="accent4">
                <a:hueOff val="3214989"/>
                <a:satOff val="-2889"/>
                <a:lumOff val="-458"/>
                <a:alphaOff val="0"/>
                <a:shade val="95000"/>
                <a:satMod val="150000"/>
              </a:schemeClr>
            </a:gs>
            <a:gs pos="100000">
              <a:schemeClr val="accent4">
                <a:hueOff val="3214989"/>
                <a:satOff val="-2889"/>
                <a:lumOff val="-458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Kalsium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vitamin </a:t>
          </a:r>
          <a:r>
            <a:rPr lang="en-US" sz="1400" kern="1200" dirty="0" smtClean="0"/>
            <a:t>D</a:t>
          </a:r>
          <a:endParaRPr lang="en-US" sz="1400" kern="1200" dirty="0"/>
        </a:p>
      </dsp:txBody>
      <dsp:txXfrm>
        <a:off x="4238518" y="272216"/>
        <a:ext cx="1675180" cy="1675180"/>
      </dsp:txXfrm>
    </dsp:sp>
    <dsp:sp modelId="{4B48AC10-7AC7-4BBF-A3FB-E6C61C958DB0}">
      <dsp:nvSpPr>
        <dsp:cNvPr id="0" name=""/>
        <dsp:cNvSpPr/>
      </dsp:nvSpPr>
      <dsp:spPr>
        <a:xfrm>
          <a:off x="2270180" y="2240554"/>
          <a:ext cx="1675180" cy="1675180"/>
        </a:xfrm>
        <a:prstGeom prst="roundRect">
          <a:avLst/>
        </a:prstGeom>
        <a:gradFill rotWithShape="0">
          <a:gsLst>
            <a:gs pos="0">
              <a:schemeClr val="accent4">
                <a:hueOff val="6429978"/>
                <a:satOff val="-5778"/>
                <a:lumOff val="-915"/>
                <a:alphaOff val="0"/>
                <a:shade val="45000"/>
                <a:satMod val="155000"/>
              </a:schemeClr>
            </a:gs>
            <a:gs pos="60000">
              <a:schemeClr val="accent4">
                <a:hueOff val="6429978"/>
                <a:satOff val="-5778"/>
                <a:lumOff val="-915"/>
                <a:alphaOff val="0"/>
                <a:shade val="95000"/>
                <a:satMod val="150000"/>
              </a:schemeClr>
            </a:gs>
            <a:gs pos="100000">
              <a:schemeClr val="accent4">
                <a:hueOff val="6429978"/>
                <a:satOff val="-5778"/>
                <a:lumOff val="-915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Mengambil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kalsium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cukup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dalam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pemakanan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semasa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muda</a:t>
          </a:r>
          <a:endParaRPr lang="en-US" sz="1400" kern="1200" dirty="0"/>
        </a:p>
      </dsp:txBody>
      <dsp:txXfrm>
        <a:off x="2270180" y="2240554"/>
        <a:ext cx="1675180" cy="1675180"/>
      </dsp:txXfrm>
    </dsp:sp>
    <dsp:sp modelId="{9BE6501A-AE59-48EB-88B0-3805DE8EF61D}">
      <dsp:nvSpPr>
        <dsp:cNvPr id="0" name=""/>
        <dsp:cNvSpPr/>
      </dsp:nvSpPr>
      <dsp:spPr>
        <a:xfrm>
          <a:off x="4238518" y="2240554"/>
          <a:ext cx="1675180" cy="1675180"/>
        </a:xfrm>
        <a:prstGeom prst="roundRect">
          <a:avLst/>
        </a:prstGeom>
        <a:gradFill rotWithShape="0">
          <a:gsLst>
            <a:gs pos="0">
              <a:schemeClr val="accent4">
                <a:hueOff val="9644967"/>
                <a:satOff val="-8667"/>
                <a:lumOff val="-1373"/>
                <a:alphaOff val="0"/>
                <a:shade val="45000"/>
                <a:satMod val="155000"/>
              </a:schemeClr>
            </a:gs>
            <a:gs pos="60000">
              <a:schemeClr val="accent4">
                <a:hueOff val="9644967"/>
                <a:satOff val="-8667"/>
                <a:lumOff val="-1373"/>
                <a:alphaOff val="0"/>
                <a:shade val="95000"/>
                <a:satMod val="150000"/>
              </a:schemeClr>
            </a:gs>
            <a:gs pos="100000">
              <a:schemeClr val="accent4">
                <a:hueOff val="9644967"/>
                <a:satOff val="-8667"/>
                <a:lumOff val="-1373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Anda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perlu</a:t>
          </a:r>
          <a:r>
            <a:rPr lang="en-US" sz="1400" kern="1200" dirty="0" smtClean="0"/>
            <a:t> 1000mg </a:t>
          </a:r>
          <a:r>
            <a:rPr lang="en-US" sz="1400" kern="1200" dirty="0" err="1" smtClean="0"/>
            <a:t>kalsium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setiap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hari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bersamaan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segelas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susu</a:t>
          </a:r>
          <a:r>
            <a:rPr lang="en-US" sz="1400" kern="1200" dirty="0" smtClean="0"/>
            <a:t>.</a:t>
          </a:r>
          <a:endParaRPr lang="en-US" sz="1400" kern="1200" dirty="0"/>
        </a:p>
      </dsp:txBody>
      <dsp:txXfrm>
        <a:off x="4238518" y="2240554"/>
        <a:ext cx="1675180" cy="16751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039135-A775-48CF-9948-2FE6DEDD4E07}">
      <dsp:nvSpPr>
        <dsp:cNvPr id="0" name=""/>
        <dsp:cNvSpPr/>
      </dsp:nvSpPr>
      <dsp:spPr>
        <a:xfrm>
          <a:off x="0" y="13223"/>
          <a:ext cx="8336280" cy="10939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sekitar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umur</a:t>
          </a:r>
          <a:r>
            <a:rPr lang="en-US" sz="2000" kern="1200" dirty="0" smtClean="0"/>
            <a:t> 35 </a:t>
          </a:r>
          <a:r>
            <a:rPr lang="en-US" sz="2000" kern="1200" dirty="0" err="1" smtClean="0"/>
            <a:t>tahun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lebih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banyak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tisu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tulang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hilang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daripada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diganti</a:t>
          </a:r>
          <a:r>
            <a:rPr lang="en-US" sz="2000" kern="1200" dirty="0" smtClean="0"/>
            <a:t>. </a:t>
          </a:r>
          <a:endParaRPr lang="en-US" sz="2000" kern="1200" dirty="0"/>
        </a:p>
      </dsp:txBody>
      <dsp:txXfrm>
        <a:off x="0" y="13223"/>
        <a:ext cx="8336280" cy="1093950"/>
      </dsp:txXfrm>
    </dsp:sp>
    <dsp:sp modelId="{D1113A3E-2C24-4B92-B7FC-C6B8F7236823}">
      <dsp:nvSpPr>
        <dsp:cNvPr id="0" name=""/>
        <dsp:cNvSpPr/>
      </dsp:nvSpPr>
      <dsp:spPr>
        <a:xfrm>
          <a:off x="0" y="1164774"/>
          <a:ext cx="8336280" cy="1093950"/>
        </a:xfrm>
        <a:prstGeom prst="roundRect">
          <a:avLst/>
        </a:prstGeom>
        <a:solidFill>
          <a:schemeClr val="accent2">
            <a:hueOff val="-3022401"/>
            <a:satOff val="1745"/>
            <a:lumOff val="-3202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Ini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menyebabkan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tulang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menjadi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nipis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lemah</a:t>
          </a:r>
          <a:r>
            <a:rPr lang="en-US" sz="2000" kern="1200" dirty="0" smtClean="0"/>
            <a:t>.</a:t>
          </a:r>
          <a:endParaRPr lang="en-US" sz="2000" kern="1200" dirty="0"/>
        </a:p>
      </dsp:txBody>
      <dsp:txXfrm>
        <a:off x="0" y="1164774"/>
        <a:ext cx="8336280" cy="1093950"/>
      </dsp:txXfrm>
    </dsp:sp>
    <dsp:sp modelId="{65443C95-5C94-4A74-BF5A-5123859CB755}">
      <dsp:nvSpPr>
        <dsp:cNvPr id="0" name=""/>
        <dsp:cNvSpPr/>
      </dsp:nvSpPr>
      <dsp:spPr>
        <a:xfrm>
          <a:off x="0" y="2316324"/>
          <a:ext cx="8336280" cy="1093950"/>
        </a:xfrm>
        <a:prstGeom prst="roundRect">
          <a:avLst/>
        </a:prstGeom>
        <a:solidFill>
          <a:schemeClr val="accent2">
            <a:hueOff val="-6044802"/>
            <a:satOff val="3491"/>
            <a:lumOff val="-6405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Orangyang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kerap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melakukan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senaman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semasa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muda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masih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aktif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semasa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berumur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kurang</a:t>
          </a:r>
          <a:r>
            <a:rPr lang="en-US" sz="2000" kern="1200" dirty="0" smtClean="0"/>
            <a:t> </a:t>
          </a:r>
          <a:r>
            <a:rPr lang="fi-FI" sz="2000" kern="1200" dirty="0" smtClean="0"/>
            <a:t>risiko mendapat osteoporosis, kerana tulang masih kuat.</a:t>
          </a:r>
          <a:endParaRPr lang="en-US" sz="2000" kern="1200" dirty="0"/>
        </a:p>
      </dsp:txBody>
      <dsp:txXfrm>
        <a:off x="0" y="2316324"/>
        <a:ext cx="8336280" cy="1093950"/>
      </dsp:txXfrm>
    </dsp:sp>
    <dsp:sp modelId="{0CF80CFB-C1C9-4558-8B3C-741537B5ACA7}">
      <dsp:nvSpPr>
        <dsp:cNvPr id="0" name=""/>
        <dsp:cNvSpPr/>
      </dsp:nvSpPr>
      <dsp:spPr>
        <a:xfrm>
          <a:off x="0" y="3467874"/>
          <a:ext cx="8336280" cy="1093950"/>
        </a:xfrm>
        <a:prstGeom prst="roundRect">
          <a:avLst/>
        </a:prstGeom>
        <a:solidFill>
          <a:schemeClr val="accent2">
            <a:hueOff val="-9067202"/>
            <a:satOff val="5236"/>
            <a:lumOff val="-9607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Hormon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wanita</a:t>
          </a:r>
          <a:r>
            <a:rPr lang="en-US" sz="2000" kern="1200" dirty="0" smtClean="0"/>
            <a:t> ,estrogen ,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hormon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lelaki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testosteron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adalah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penting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menjadikan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tulang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kuat,dengan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memproseskan</a:t>
          </a:r>
          <a:r>
            <a:rPr lang="en-US" sz="2000" kern="1200" dirty="0" smtClean="0"/>
            <a:t> mineral </a:t>
          </a:r>
          <a:r>
            <a:rPr lang="en-US" sz="2000" kern="1200" dirty="0" err="1" smtClean="0"/>
            <a:t>seperti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kalsium</a:t>
          </a:r>
          <a:endParaRPr lang="en-US" sz="2000" kern="1200" dirty="0"/>
        </a:p>
      </dsp:txBody>
      <dsp:txXfrm>
        <a:off x="0" y="3467874"/>
        <a:ext cx="8336280" cy="10939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023BE4-C364-4B2C-9105-97657DC6F09A}">
      <dsp:nvSpPr>
        <dsp:cNvPr id="0" name=""/>
        <dsp:cNvSpPr/>
      </dsp:nvSpPr>
      <dsp:spPr>
        <a:xfrm>
          <a:off x="0" y="0"/>
          <a:ext cx="4187952" cy="418795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lumMod val="60000"/>
            <a:lumOff val="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BDBB6-DC12-4760-B0A1-1FBCCC4F1CC7}">
      <dsp:nvSpPr>
        <dsp:cNvPr id="0" name=""/>
        <dsp:cNvSpPr/>
      </dsp:nvSpPr>
      <dsp:spPr>
        <a:xfrm>
          <a:off x="2093976" y="0"/>
          <a:ext cx="6089904" cy="41879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Wanita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berisiko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tinggi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apabila</a:t>
          </a:r>
          <a:r>
            <a:rPr lang="en-US" sz="1800" kern="1200" dirty="0" smtClean="0"/>
            <a:t> :</a:t>
          </a:r>
          <a:endParaRPr lang="en-US" sz="1800" kern="1200" dirty="0"/>
        </a:p>
      </dsp:txBody>
      <dsp:txXfrm>
        <a:off x="2093976" y="0"/>
        <a:ext cx="6089904" cy="889939"/>
      </dsp:txXfrm>
    </dsp:sp>
    <dsp:sp modelId="{166D2520-F6A5-4021-844C-684480BD89D7}">
      <dsp:nvSpPr>
        <dsp:cNvPr id="0" name=""/>
        <dsp:cNvSpPr/>
      </dsp:nvSpPr>
      <dsp:spPr>
        <a:xfrm>
          <a:off x="549668" y="889939"/>
          <a:ext cx="3088614" cy="3088614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lumMod val="60000"/>
            <a:lumOff val="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F1CEE-17E2-4910-BDE4-6D3146685A31}">
      <dsp:nvSpPr>
        <dsp:cNvPr id="0" name=""/>
        <dsp:cNvSpPr/>
      </dsp:nvSpPr>
      <dsp:spPr>
        <a:xfrm>
          <a:off x="2093976" y="889939"/>
          <a:ext cx="6089904" cy="30886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-1860324"/>
              <a:satOff val="-10190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Mengalami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menopaus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awal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sebelum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umur</a:t>
          </a:r>
          <a:r>
            <a:rPr lang="en-US" sz="1800" kern="1200" dirty="0" smtClean="0"/>
            <a:t> 45 </a:t>
          </a:r>
          <a:r>
            <a:rPr lang="en-US" sz="1800" kern="1200" dirty="0" err="1" smtClean="0"/>
            <a:t>tahun</a:t>
          </a:r>
          <a:r>
            <a:rPr lang="en-US" sz="1800" kern="1200" dirty="0" smtClean="0"/>
            <a:t>.(</a:t>
          </a:r>
          <a:r>
            <a:rPr lang="en-US" sz="1800" kern="1200" dirty="0" err="1" smtClean="0"/>
            <a:t>penurunan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hormon</a:t>
          </a:r>
          <a:r>
            <a:rPr lang="en-US" sz="1800" kern="1200" dirty="0" smtClean="0"/>
            <a:t> estrogen)</a:t>
          </a:r>
          <a:endParaRPr lang="en-US" sz="1800" kern="1200" dirty="0"/>
        </a:p>
      </dsp:txBody>
      <dsp:txXfrm>
        <a:off x="2093976" y="889939"/>
        <a:ext cx="6089904" cy="889939"/>
      </dsp:txXfrm>
    </dsp:sp>
    <dsp:sp modelId="{4B3A5E4B-14F5-44C5-BEBA-3EB6EC79E09D}">
      <dsp:nvSpPr>
        <dsp:cNvPr id="0" name=""/>
        <dsp:cNvSpPr/>
      </dsp:nvSpPr>
      <dsp:spPr>
        <a:xfrm>
          <a:off x="1099337" y="1779879"/>
          <a:ext cx="1989277" cy="198927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lumMod val="60000"/>
            <a:lumOff val="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9B18ED-FEAE-4054-9DE3-90265ED30A11}">
      <dsp:nvSpPr>
        <dsp:cNvPr id="0" name=""/>
        <dsp:cNvSpPr/>
      </dsp:nvSpPr>
      <dsp:spPr>
        <a:xfrm>
          <a:off x="2093976" y="1779879"/>
          <a:ext cx="6089904" cy="19892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-3720649"/>
              <a:satOff val="-20381"/>
              <a:lumOff val="6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Menjalani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pembedahan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histerektomi</a:t>
          </a:r>
          <a:r>
            <a:rPr lang="en-US" sz="1800" kern="1200" dirty="0" smtClean="0"/>
            <a:t> (</a:t>
          </a:r>
          <a:r>
            <a:rPr lang="en-US" sz="1800" kern="1200" dirty="0" err="1" smtClean="0"/>
            <a:t>pembuangan</a:t>
          </a:r>
          <a:r>
            <a:rPr lang="en-US" sz="1800" kern="1200" dirty="0" smtClean="0"/>
            <a:t> organ </a:t>
          </a:r>
          <a:r>
            <a:rPr lang="en-US" sz="1800" kern="1200" dirty="0" err="1" smtClean="0"/>
            <a:t>rahim</a:t>
          </a:r>
          <a:r>
            <a:rPr lang="en-US" sz="1800" kern="1200" dirty="0" smtClean="0"/>
            <a:t>) </a:t>
          </a:r>
          <a:r>
            <a:rPr lang="en-US" sz="1800" kern="1200" dirty="0" err="1" smtClean="0"/>
            <a:t>sebelum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berusia</a:t>
          </a:r>
          <a:r>
            <a:rPr lang="en-US" sz="1800" kern="1200" dirty="0" smtClean="0"/>
            <a:t> 45</a:t>
          </a:r>
          <a:r>
            <a:rPr lang="fi-FI" sz="1800" kern="1200" dirty="0" smtClean="0"/>
            <a:t>tahun , terutama jika ovari dibuang sekali.</a:t>
          </a:r>
          <a:endParaRPr lang="en-US" sz="1800" kern="1200" dirty="0"/>
        </a:p>
      </dsp:txBody>
      <dsp:txXfrm>
        <a:off x="2093976" y="1779879"/>
        <a:ext cx="6089904" cy="889939"/>
      </dsp:txXfrm>
    </dsp:sp>
    <dsp:sp modelId="{48F33D90-F1A7-46A1-8C0A-AF5B806B371C}">
      <dsp:nvSpPr>
        <dsp:cNvPr id="0" name=""/>
        <dsp:cNvSpPr/>
      </dsp:nvSpPr>
      <dsp:spPr>
        <a:xfrm>
          <a:off x="1649006" y="2669819"/>
          <a:ext cx="889939" cy="88993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60000"/>
            <a:lumOff val="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A26F2-3718-4D94-893B-1ED51CAC878B}">
      <dsp:nvSpPr>
        <dsp:cNvPr id="0" name=""/>
        <dsp:cNvSpPr/>
      </dsp:nvSpPr>
      <dsp:spPr>
        <a:xfrm>
          <a:off x="2093976" y="2669819"/>
          <a:ext cx="6089904" cy="8899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-5580973"/>
              <a:satOff val="-30571"/>
              <a:lumOff val="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Tidak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datang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haid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jangkamasa</a:t>
          </a:r>
          <a:r>
            <a:rPr lang="en-US" sz="1800" kern="1200" dirty="0" smtClean="0"/>
            <a:t> lama ( </a:t>
          </a:r>
          <a:r>
            <a:rPr lang="en-US" sz="1800" kern="1200" dirty="0" err="1" smtClean="0"/>
            <a:t>lebih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dari</a:t>
          </a:r>
          <a:r>
            <a:rPr lang="en-US" sz="1800" kern="1200" dirty="0" smtClean="0"/>
            <a:t> 6 </a:t>
          </a:r>
          <a:r>
            <a:rPr lang="en-US" sz="1800" kern="1200" dirty="0" err="1" smtClean="0"/>
            <a:t>bulan</a:t>
          </a:r>
          <a:r>
            <a:rPr lang="en-US" sz="1800" kern="1200" dirty="0" smtClean="0"/>
            <a:t>) </a:t>
          </a:r>
          <a:r>
            <a:rPr lang="en-US" sz="1800" kern="1200" dirty="0" err="1" smtClean="0"/>
            <a:t>disebabkan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senaman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berlebihan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atau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berlebihan</a:t>
          </a:r>
          <a:endParaRPr lang="en-US" sz="1800" kern="1200" dirty="0"/>
        </a:p>
      </dsp:txBody>
      <dsp:txXfrm>
        <a:off x="2093976" y="2669819"/>
        <a:ext cx="6089904" cy="88993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D460CC-7DEC-4379-99E7-721B3BD35CDD}">
      <dsp:nvSpPr>
        <dsp:cNvPr id="0" name=""/>
        <dsp:cNvSpPr/>
      </dsp:nvSpPr>
      <dsp:spPr>
        <a:xfrm>
          <a:off x="0" y="1256385"/>
          <a:ext cx="8183880" cy="1675180"/>
        </a:xfrm>
        <a:prstGeom prst="notchedRightArrow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E43CC7-1862-4242-BEEB-1C5B63AF1273}">
      <dsp:nvSpPr>
        <dsp:cNvPr id="0" name=""/>
        <dsp:cNvSpPr/>
      </dsp:nvSpPr>
      <dsp:spPr>
        <a:xfrm>
          <a:off x="2997" y="0"/>
          <a:ext cx="1317490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Hipertiroidism</a:t>
          </a:r>
          <a:r>
            <a:rPr lang="en-US" sz="1100" kern="1200" dirty="0" smtClean="0"/>
            <a:t> (</a:t>
          </a:r>
          <a:r>
            <a:rPr lang="en-US" sz="1100" kern="1200" dirty="0" err="1" smtClean="0"/>
            <a:t>kelenjar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tiroid</a:t>
          </a:r>
          <a:r>
            <a:rPr lang="en-US" sz="1100" kern="1200" dirty="0" smtClean="0"/>
            <a:t> yang </a:t>
          </a:r>
          <a:r>
            <a:rPr lang="en-US" sz="1100" kern="1200" dirty="0" err="1" smtClean="0"/>
            <a:t>sangat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aktif</a:t>
          </a:r>
          <a:r>
            <a:rPr lang="en-US" sz="1100" kern="1200" dirty="0" smtClean="0"/>
            <a:t>).</a:t>
          </a:r>
          <a:endParaRPr lang="en-US" sz="1100" kern="1200" dirty="0"/>
        </a:p>
      </dsp:txBody>
      <dsp:txXfrm>
        <a:off x="2997" y="0"/>
        <a:ext cx="1317490" cy="1675180"/>
      </dsp:txXfrm>
    </dsp:sp>
    <dsp:sp modelId="{2DE692FD-6F9D-4E65-BC86-68E48DC3D3FC}">
      <dsp:nvSpPr>
        <dsp:cNvPr id="0" name=""/>
        <dsp:cNvSpPr/>
      </dsp:nvSpPr>
      <dsp:spPr>
        <a:xfrm>
          <a:off x="452345" y="1884578"/>
          <a:ext cx="418795" cy="41879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F9044-9C6F-469D-992B-55F755D78BD8}">
      <dsp:nvSpPr>
        <dsp:cNvPr id="0" name=""/>
        <dsp:cNvSpPr/>
      </dsp:nvSpPr>
      <dsp:spPr>
        <a:xfrm>
          <a:off x="1378031" y="2512771"/>
          <a:ext cx="1150858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Gangguan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kelejar</a:t>
          </a:r>
          <a:r>
            <a:rPr lang="en-US" sz="1100" kern="1200" dirty="0" smtClean="0"/>
            <a:t> adrenal. (</a:t>
          </a:r>
          <a:r>
            <a:rPr lang="en-US" sz="1100" kern="1200" dirty="0" err="1" smtClean="0"/>
            <a:t>cth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Sindrom</a:t>
          </a:r>
          <a:r>
            <a:rPr lang="en-US" sz="1100" kern="1200" dirty="0" smtClean="0"/>
            <a:t> Cushing, </a:t>
          </a:r>
          <a:r>
            <a:rPr lang="en-US" sz="1100" kern="1200" dirty="0" err="1" smtClean="0"/>
            <a:t>penghasilan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berlebihan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kortisol</a:t>
          </a:r>
          <a:endParaRPr lang="en-US" sz="1100" kern="1200" dirty="0"/>
        </a:p>
      </dsp:txBody>
      <dsp:txXfrm>
        <a:off x="1378031" y="2512771"/>
        <a:ext cx="1150858" cy="1675180"/>
      </dsp:txXfrm>
    </dsp:sp>
    <dsp:sp modelId="{58227A72-04DE-47C1-8334-C7CDA23BE846}">
      <dsp:nvSpPr>
        <dsp:cNvPr id="0" name=""/>
        <dsp:cNvSpPr/>
      </dsp:nvSpPr>
      <dsp:spPr>
        <a:xfrm>
          <a:off x="1744063" y="1884578"/>
          <a:ext cx="418795" cy="418795"/>
        </a:xfrm>
        <a:prstGeom prst="ellipse">
          <a:avLst/>
        </a:prstGeom>
        <a:solidFill>
          <a:schemeClr val="accent2">
            <a:hueOff val="-1813441"/>
            <a:satOff val="1047"/>
            <a:lumOff val="-1921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1B6F0D-69FA-48E2-A9FF-C84326DD0E5D}">
      <dsp:nvSpPr>
        <dsp:cNvPr id="0" name=""/>
        <dsp:cNvSpPr/>
      </dsp:nvSpPr>
      <dsp:spPr>
        <a:xfrm>
          <a:off x="2586432" y="0"/>
          <a:ext cx="1150858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(</a:t>
          </a:r>
          <a:r>
            <a:rPr lang="en-US" sz="1100" kern="1200" dirty="0" err="1" smtClean="0"/>
            <a:t>hormon</a:t>
          </a:r>
          <a:r>
            <a:rPr lang="en-US" sz="1100" kern="1200" dirty="0" smtClean="0"/>
            <a:t> yang </a:t>
          </a:r>
          <a:r>
            <a:rPr lang="en-US" sz="1100" kern="1200" dirty="0" err="1" smtClean="0"/>
            <a:t>dihasilkan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oleh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kelenjar</a:t>
          </a:r>
          <a:r>
            <a:rPr lang="en-US" sz="1100" kern="1200" dirty="0" smtClean="0"/>
            <a:t> adrenal) </a:t>
          </a:r>
          <a:r>
            <a:rPr lang="en-US" sz="1100" kern="1200" dirty="0" err="1" smtClean="0"/>
            <a:t>menyebabkan</a:t>
          </a:r>
          <a:r>
            <a:rPr lang="en-US" sz="1100" kern="1200" dirty="0" smtClean="0"/>
            <a:t> osteoporosis.</a:t>
          </a:r>
          <a:endParaRPr lang="en-US" sz="1100" kern="1200" dirty="0"/>
        </a:p>
      </dsp:txBody>
      <dsp:txXfrm>
        <a:off x="2586432" y="0"/>
        <a:ext cx="1150858" cy="1675180"/>
      </dsp:txXfrm>
    </dsp:sp>
    <dsp:sp modelId="{E4543D1B-BD07-456D-9AF1-BCEFC8CE8446}">
      <dsp:nvSpPr>
        <dsp:cNvPr id="0" name=""/>
        <dsp:cNvSpPr/>
      </dsp:nvSpPr>
      <dsp:spPr>
        <a:xfrm>
          <a:off x="2952464" y="1884578"/>
          <a:ext cx="418795" cy="418795"/>
        </a:xfrm>
        <a:prstGeom prst="ellipse">
          <a:avLst/>
        </a:prstGeom>
        <a:solidFill>
          <a:schemeClr val="accent2">
            <a:hueOff val="-3626881"/>
            <a:satOff val="2094"/>
            <a:lumOff val="-3843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D5415-293D-4E26-9796-A659DE171931}">
      <dsp:nvSpPr>
        <dsp:cNvPr id="0" name=""/>
        <dsp:cNvSpPr/>
      </dsp:nvSpPr>
      <dsp:spPr>
        <a:xfrm>
          <a:off x="3794833" y="2512771"/>
          <a:ext cx="1150858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Kurang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pengeluaran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hormon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seks</a:t>
          </a:r>
          <a:r>
            <a:rPr lang="en-US" sz="1100" kern="1200" dirty="0" smtClean="0"/>
            <a:t> ( estrogen </a:t>
          </a:r>
          <a:r>
            <a:rPr lang="en-US" sz="1100" kern="1200" dirty="0" err="1" smtClean="0"/>
            <a:t>dan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testosteron</a:t>
          </a:r>
          <a:r>
            <a:rPr lang="en-US" sz="1100" kern="1200" dirty="0" smtClean="0"/>
            <a:t>).</a:t>
          </a:r>
          <a:endParaRPr lang="en-US" sz="1100" kern="1200" dirty="0"/>
        </a:p>
      </dsp:txBody>
      <dsp:txXfrm>
        <a:off x="3794833" y="2512771"/>
        <a:ext cx="1150858" cy="1675180"/>
      </dsp:txXfrm>
    </dsp:sp>
    <dsp:sp modelId="{BDE2114A-0390-489E-8D50-2B063F03463F}">
      <dsp:nvSpPr>
        <dsp:cNvPr id="0" name=""/>
        <dsp:cNvSpPr/>
      </dsp:nvSpPr>
      <dsp:spPr>
        <a:xfrm>
          <a:off x="4160865" y="1884578"/>
          <a:ext cx="418795" cy="418795"/>
        </a:xfrm>
        <a:prstGeom prst="ellipse">
          <a:avLst/>
        </a:prstGeom>
        <a:solidFill>
          <a:schemeClr val="accent2">
            <a:hueOff val="-5440322"/>
            <a:satOff val="3142"/>
            <a:lumOff val="-5764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5E63E-C618-40E1-89E9-86B43D57FF2E}">
      <dsp:nvSpPr>
        <dsp:cNvPr id="0" name=""/>
        <dsp:cNvSpPr/>
      </dsp:nvSpPr>
      <dsp:spPr>
        <a:xfrm>
          <a:off x="5003234" y="0"/>
          <a:ext cx="1150858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Gangguan di kelenjar pituitari</a:t>
          </a:r>
          <a:endParaRPr lang="it-IT" sz="1100" kern="1200" dirty="0"/>
        </a:p>
      </dsp:txBody>
      <dsp:txXfrm>
        <a:off x="5003234" y="0"/>
        <a:ext cx="1150858" cy="1675180"/>
      </dsp:txXfrm>
    </dsp:sp>
    <dsp:sp modelId="{708EE27C-3314-4E0A-B0B0-5B3520DFFA61}">
      <dsp:nvSpPr>
        <dsp:cNvPr id="0" name=""/>
        <dsp:cNvSpPr/>
      </dsp:nvSpPr>
      <dsp:spPr>
        <a:xfrm>
          <a:off x="5369266" y="1884578"/>
          <a:ext cx="418795" cy="418795"/>
        </a:xfrm>
        <a:prstGeom prst="ellipse">
          <a:avLst/>
        </a:prstGeom>
        <a:solidFill>
          <a:schemeClr val="accent2">
            <a:hueOff val="-7253762"/>
            <a:satOff val="4189"/>
            <a:lumOff val="-7686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D7143-72CC-44E0-ADAA-61C987473C89}">
      <dsp:nvSpPr>
        <dsp:cNvPr id="0" name=""/>
        <dsp:cNvSpPr/>
      </dsp:nvSpPr>
      <dsp:spPr>
        <a:xfrm>
          <a:off x="6211635" y="2512771"/>
          <a:ext cx="1150858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Kencing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manis</a:t>
          </a:r>
          <a:r>
            <a:rPr lang="en-US" sz="1100" kern="1200" dirty="0" smtClean="0"/>
            <a:t>..</a:t>
          </a:r>
          <a:endParaRPr lang="en-US" sz="1100" kern="1200" dirty="0"/>
        </a:p>
      </dsp:txBody>
      <dsp:txXfrm>
        <a:off x="6211635" y="2512771"/>
        <a:ext cx="1150858" cy="1675180"/>
      </dsp:txXfrm>
    </dsp:sp>
    <dsp:sp modelId="{F456AF8E-131C-4866-A6CC-842F73BD74EF}">
      <dsp:nvSpPr>
        <dsp:cNvPr id="0" name=""/>
        <dsp:cNvSpPr/>
      </dsp:nvSpPr>
      <dsp:spPr>
        <a:xfrm>
          <a:off x="6577667" y="1884578"/>
          <a:ext cx="418795" cy="418795"/>
        </a:xfrm>
        <a:prstGeom prst="ellipse">
          <a:avLst/>
        </a:prstGeom>
        <a:solidFill>
          <a:schemeClr val="accent2">
            <a:hueOff val="-9067202"/>
            <a:satOff val="5236"/>
            <a:lumOff val="-9607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FB254C-1AB7-48CA-9930-9D2FF3813AEF}">
      <dsp:nvSpPr>
        <dsp:cNvPr id="0" name=""/>
        <dsp:cNvSpPr/>
      </dsp:nvSpPr>
      <dsp:spPr>
        <a:xfrm>
          <a:off x="1331594" y="0"/>
          <a:ext cx="4800600" cy="4800600"/>
        </a:xfrm>
        <a:prstGeom prst="triangle">
          <a:avLst/>
        </a:prstGeom>
        <a:solidFill>
          <a:schemeClr val="accent2">
            <a:lumMod val="60000"/>
            <a:lumOff val="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BFD8B-B38D-4DB2-A97F-B538D6692725}">
      <dsp:nvSpPr>
        <dsp:cNvPr id="0" name=""/>
        <dsp:cNvSpPr/>
      </dsp:nvSpPr>
      <dsp:spPr>
        <a:xfrm>
          <a:off x="3731895" y="480528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Sejarah</a:t>
          </a:r>
          <a:r>
            <a:rPr lang="en-US" sz="1200" kern="1200" dirty="0" smtClean="0"/>
            <a:t> osteoporosis </a:t>
          </a:r>
          <a:r>
            <a:rPr lang="en-US" sz="1200" kern="1200" dirty="0" err="1" smtClean="0"/>
            <a:t>di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kalangan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keluarga</a:t>
          </a:r>
          <a:r>
            <a:rPr lang="en-US" sz="1200" kern="1200" dirty="0" smtClean="0"/>
            <a:t> yang </a:t>
          </a:r>
          <a:r>
            <a:rPr lang="en-US" sz="1200" kern="1200" dirty="0" err="1" smtClean="0"/>
            <a:t>terdekat</a:t>
          </a:r>
          <a:r>
            <a:rPr lang="en-US" sz="1200" kern="1200" dirty="0" smtClean="0"/>
            <a:t> (</a:t>
          </a:r>
          <a:r>
            <a:rPr lang="en-US" sz="1200" kern="1200" dirty="0" err="1" smtClean="0"/>
            <a:t>ibu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bapa</a:t>
          </a:r>
          <a:r>
            <a:rPr lang="en-US" sz="1200" kern="1200" dirty="0" smtClean="0"/>
            <a:t>).</a:t>
          </a:r>
          <a:endParaRPr lang="en-US" sz="1200" kern="1200" dirty="0"/>
        </a:p>
      </dsp:txBody>
      <dsp:txXfrm>
        <a:off x="3731895" y="480528"/>
        <a:ext cx="3120390" cy="853231"/>
      </dsp:txXfrm>
    </dsp:sp>
    <dsp:sp modelId="{5B4F029D-3F1A-4F77-ABC5-D34F4B8C3FA7}">
      <dsp:nvSpPr>
        <dsp:cNvPr id="0" name=""/>
        <dsp:cNvSpPr/>
      </dsp:nvSpPr>
      <dsp:spPr>
        <a:xfrm>
          <a:off x="3731895" y="1440414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5">
              <a:hueOff val="-4673099"/>
              <a:satOff val="6871"/>
              <a:lumOff val="5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200" kern="1200" dirty="0" smtClean="0"/>
            <a:t>Tidak aktif dalam jangkamasa lama seperti rehat di atas katil.</a:t>
          </a:r>
          <a:endParaRPr lang="en-US" sz="1200" kern="1200" dirty="0"/>
        </a:p>
      </dsp:txBody>
      <dsp:txXfrm>
        <a:off x="3731895" y="1440414"/>
        <a:ext cx="3120390" cy="853231"/>
      </dsp:txXfrm>
    </dsp:sp>
    <dsp:sp modelId="{21635AEB-48B0-4EB0-93A0-D274FBE5B678}">
      <dsp:nvSpPr>
        <dsp:cNvPr id="0" name=""/>
        <dsp:cNvSpPr/>
      </dsp:nvSpPr>
      <dsp:spPr>
        <a:xfrm>
          <a:off x="3731895" y="2400300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5">
              <a:hueOff val="-9346198"/>
              <a:satOff val="13742"/>
              <a:lumOff val="1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Kerap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mengambil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minuman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keras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merokok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>
        <a:off x="3731895" y="2400300"/>
        <a:ext cx="3120390" cy="853231"/>
      </dsp:txXfrm>
    </dsp:sp>
    <dsp:sp modelId="{75849343-C38E-45D1-92CC-3A62C2ACAB5C}">
      <dsp:nvSpPr>
        <dsp:cNvPr id="0" name=""/>
        <dsp:cNvSpPr/>
      </dsp:nvSpPr>
      <dsp:spPr>
        <a:xfrm>
          <a:off x="3731895" y="3360185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5">
              <a:hueOff val="-14019296"/>
              <a:satOff val="20613"/>
              <a:lumOff val="17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Gangguan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penyerapan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seperti</a:t>
          </a:r>
          <a:r>
            <a:rPr lang="en-US" sz="1200" kern="1200" dirty="0" smtClean="0"/>
            <a:t> ' </a:t>
          </a:r>
          <a:r>
            <a:rPr lang="en-US" sz="1200" kern="1200" dirty="0" err="1" smtClean="0"/>
            <a:t>Coeliac</a:t>
          </a:r>
          <a:r>
            <a:rPr lang="en-US" sz="1200" kern="1200" dirty="0" smtClean="0"/>
            <a:t> disease' (</a:t>
          </a:r>
          <a:r>
            <a:rPr lang="en-US" sz="1200" kern="1200" dirty="0" err="1" smtClean="0"/>
            <a:t>penyakit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seliak</a:t>
          </a:r>
          <a:r>
            <a:rPr lang="en-US" sz="1200" kern="1200" dirty="0" smtClean="0"/>
            <a:t>)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Crohn's</a:t>
          </a:r>
          <a:r>
            <a:rPr lang="en-US" sz="1200" kern="1200" dirty="0" smtClean="0"/>
            <a:t> disease(</a:t>
          </a:r>
          <a:r>
            <a:rPr lang="en-US" sz="1200" kern="1200" dirty="0" err="1" smtClean="0"/>
            <a:t>penyakit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crohn</a:t>
          </a:r>
          <a:r>
            <a:rPr lang="en-US" sz="1200" kern="1200" dirty="0" smtClean="0"/>
            <a:t>).</a:t>
          </a:r>
          <a:endParaRPr lang="en-US" sz="1200" kern="1200" dirty="0"/>
        </a:p>
      </dsp:txBody>
      <dsp:txXfrm>
        <a:off x="3731895" y="3360185"/>
        <a:ext cx="3120390" cy="85323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570EEA-7B46-49F8-A24C-A7DC9EC22CE2}">
      <dsp:nvSpPr>
        <dsp:cNvPr id="0" name=""/>
        <dsp:cNvSpPr/>
      </dsp:nvSpPr>
      <dsp:spPr>
        <a:xfrm>
          <a:off x="0" y="3937532"/>
          <a:ext cx="8183880" cy="86143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Berat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badan</a:t>
          </a:r>
          <a:r>
            <a:rPr lang="en-US" sz="1500" kern="1200" dirty="0" smtClean="0"/>
            <a:t> yang </a:t>
          </a:r>
          <a:r>
            <a:rPr lang="en-US" sz="1500" kern="1200" dirty="0" err="1" smtClean="0"/>
            <a:t>sangat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rendah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akibat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gaya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pemakanan</a:t>
          </a:r>
          <a:endParaRPr lang="en-US" sz="1500" kern="1200" dirty="0"/>
        </a:p>
      </dsp:txBody>
      <dsp:txXfrm>
        <a:off x="0" y="3937532"/>
        <a:ext cx="8183880" cy="861435"/>
      </dsp:txXfrm>
    </dsp:sp>
    <dsp:sp modelId="{A3E2025B-429F-4A4B-AA4F-F98BE7EBFB84}">
      <dsp:nvSpPr>
        <dsp:cNvPr id="0" name=""/>
        <dsp:cNvSpPr/>
      </dsp:nvSpPr>
      <dsp:spPr>
        <a:xfrm rot="10800000">
          <a:off x="0" y="2625565"/>
          <a:ext cx="8183880" cy="1324888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Paras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rendah</a:t>
          </a:r>
          <a:r>
            <a:rPr lang="en-US" sz="1500" kern="1200" dirty="0" smtClean="0"/>
            <a:t> vitamin D.</a:t>
          </a:r>
          <a:endParaRPr lang="en-US" sz="1500" kern="1200" dirty="0"/>
        </a:p>
      </dsp:txBody>
      <dsp:txXfrm rot="10800000">
        <a:off x="0" y="2625565"/>
        <a:ext cx="8183880" cy="1324888"/>
      </dsp:txXfrm>
    </dsp:sp>
    <dsp:sp modelId="{CBF1DD17-4F78-4A3F-827E-95B26D8E2AEF}">
      <dsp:nvSpPr>
        <dsp:cNvPr id="0" name=""/>
        <dsp:cNvSpPr/>
      </dsp:nvSpPr>
      <dsp:spPr>
        <a:xfrm rot="10800000">
          <a:off x="0" y="1313598"/>
          <a:ext cx="8183880" cy="1324888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Kekurangan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kalsium</a:t>
          </a:r>
          <a:r>
            <a:rPr lang="en-US" sz="1500" kern="1200" dirty="0" smtClean="0"/>
            <a:t> .</a:t>
          </a:r>
          <a:endParaRPr lang="en-US" sz="1500" kern="1200" dirty="0"/>
        </a:p>
      </dsp:txBody>
      <dsp:txXfrm rot="10800000">
        <a:off x="0" y="1313598"/>
        <a:ext cx="8183880" cy="1324888"/>
      </dsp:txXfrm>
    </dsp:sp>
    <dsp:sp modelId="{53E20475-4FA8-4564-9DDD-9ED3788B6C1E}">
      <dsp:nvSpPr>
        <dsp:cNvPr id="0" name=""/>
        <dsp:cNvSpPr/>
      </dsp:nvSpPr>
      <dsp:spPr>
        <a:xfrm rot="10800000">
          <a:off x="0" y="1632"/>
          <a:ext cx="8183880" cy="1324888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Penggunaan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ubat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berdos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tinggi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bagi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rawatan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kortikosteroid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bagi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tempoh</a:t>
          </a:r>
          <a:r>
            <a:rPr lang="en-US" sz="1500" kern="1200" dirty="0" smtClean="0"/>
            <a:t> yang lama(</a:t>
          </a:r>
          <a:r>
            <a:rPr lang="en-US" sz="1500" kern="1200" dirty="0" err="1" smtClean="0"/>
            <a:t>selalunya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digunakan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bagi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rawatan</a:t>
          </a:r>
          <a:r>
            <a:rPr lang="en-US" sz="1500" kern="1200" dirty="0" smtClean="0"/>
            <a:t> arthritis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asma</a:t>
          </a:r>
          <a:r>
            <a:rPr lang="en-US" sz="1500" kern="1200" dirty="0" smtClean="0"/>
            <a:t>) </a:t>
          </a:r>
          <a:r>
            <a:rPr lang="en-US" sz="1500" kern="1200" dirty="0" err="1" smtClean="0"/>
            <a:t>boleh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memberi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kesan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kepada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kekuatan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tulang</a:t>
          </a:r>
          <a:r>
            <a:rPr lang="en-US" sz="1500" kern="1200" dirty="0" smtClean="0"/>
            <a:t>.</a:t>
          </a:r>
          <a:endParaRPr lang="en-US" sz="1500" kern="1200" dirty="0"/>
        </a:p>
      </dsp:txBody>
      <dsp:txXfrm rot="10800000">
        <a:off x="0" y="1632"/>
        <a:ext cx="8183880" cy="132488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B00569-2130-40DC-B730-8189B1EB8DEF}">
      <dsp:nvSpPr>
        <dsp:cNvPr id="0" name=""/>
        <dsp:cNvSpPr/>
      </dsp:nvSpPr>
      <dsp:spPr>
        <a:xfrm>
          <a:off x="572" y="457599"/>
          <a:ext cx="3272752" cy="327275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Dual energy X-ray </a:t>
          </a:r>
          <a:r>
            <a:rPr lang="en-US" sz="1600" kern="1200" dirty="0" err="1" smtClean="0"/>
            <a:t>absorptiometry</a:t>
          </a:r>
          <a:r>
            <a:rPr lang="en-US" sz="1600" kern="1200" dirty="0" smtClean="0"/>
            <a:t> (DEXA) scan‘ </a:t>
          </a:r>
          <a:r>
            <a:rPr lang="en-US" sz="1600" kern="1200" dirty="0" err="1" smtClean="0"/>
            <a:t>digunakan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untuk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mengukur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kepadatan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tulang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membandingkannya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dengan</a:t>
          </a:r>
          <a:r>
            <a:rPr lang="en-US" sz="1600" kern="1200" dirty="0" smtClean="0"/>
            <a:t> yang normal. </a:t>
          </a:r>
          <a:endParaRPr lang="en-US" sz="1600" kern="1200" dirty="0"/>
        </a:p>
      </dsp:txBody>
      <dsp:txXfrm>
        <a:off x="572" y="457599"/>
        <a:ext cx="3272752" cy="3272752"/>
      </dsp:txXfrm>
    </dsp:sp>
    <dsp:sp modelId="{55441381-B72A-475A-867E-03AC6B844B29}">
      <dsp:nvSpPr>
        <dsp:cNvPr id="0" name=""/>
        <dsp:cNvSpPr/>
      </dsp:nvSpPr>
      <dsp:spPr>
        <a:xfrm>
          <a:off x="3016926" y="-4637"/>
          <a:ext cx="2034847" cy="11045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016926" y="-4637"/>
        <a:ext cx="2034847" cy="1104554"/>
      </dsp:txXfrm>
    </dsp:sp>
    <dsp:sp modelId="{EBB435E0-5E7A-44E9-8C67-017514DBD554}">
      <dsp:nvSpPr>
        <dsp:cNvPr id="0" name=""/>
        <dsp:cNvSpPr/>
      </dsp:nvSpPr>
      <dsp:spPr>
        <a:xfrm>
          <a:off x="4910555" y="457599"/>
          <a:ext cx="3272752" cy="3272752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Ujian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ini</a:t>
          </a:r>
          <a:r>
            <a:rPr lang="en-US" sz="1600" kern="1200" dirty="0" smtClean="0"/>
            <a:t> </a:t>
          </a:r>
          <a:r>
            <a:rPr lang="fi-FI" sz="1600" kern="1200" dirty="0" smtClean="0"/>
            <a:t>menyukat/mengukur kekuatan tulang serta risiko kepatahan</a:t>
          </a:r>
          <a:endParaRPr lang="en-US" sz="1600" kern="1200" dirty="0"/>
        </a:p>
      </dsp:txBody>
      <dsp:txXfrm>
        <a:off x="4910555" y="457599"/>
        <a:ext cx="3272752" cy="3272752"/>
      </dsp:txXfrm>
    </dsp:sp>
    <dsp:sp modelId="{E0899FE9-8B72-4BEA-95DC-4BE2C9DC00BE}">
      <dsp:nvSpPr>
        <dsp:cNvPr id="0" name=""/>
        <dsp:cNvSpPr/>
      </dsp:nvSpPr>
      <dsp:spPr>
        <a:xfrm rot="10800000">
          <a:off x="3132106" y="3088035"/>
          <a:ext cx="2034847" cy="11045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3132106" y="3088035"/>
        <a:ext cx="2034847" cy="110455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22351E-0106-4F9A-B708-CD6688271392}">
      <dsp:nvSpPr>
        <dsp:cNvPr id="0" name=""/>
        <dsp:cNvSpPr/>
      </dsp:nvSpPr>
      <dsp:spPr>
        <a:xfrm>
          <a:off x="249021" y="0"/>
          <a:ext cx="7685836" cy="480364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9A297-01B9-4626-A322-CAA92DE0B83B}">
      <dsp:nvSpPr>
        <dsp:cNvPr id="0" name=""/>
        <dsp:cNvSpPr/>
      </dsp:nvSpPr>
      <dsp:spPr>
        <a:xfrm>
          <a:off x="1006076" y="3571992"/>
          <a:ext cx="176774" cy="1767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941CA-4649-430D-943D-90AD3CD03090}">
      <dsp:nvSpPr>
        <dsp:cNvPr id="0" name=""/>
        <dsp:cNvSpPr/>
      </dsp:nvSpPr>
      <dsp:spPr>
        <a:xfrm>
          <a:off x="1094463" y="3660379"/>
          <a:ext cx="1314278" cy="1143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669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Bongkok</a:t>
          </a:r>
          <a:r>
            <a:rPr lang="en-US" sz="1600" kern="1200" dirty="0" smtClean="0"/>
            <a:t> . </a:t>
          </a:r>
          <a:endParaRPr lang="en-US" sz="1600" kern="1200" dirty="0"/>
        </a:p>
      </dsp:txBody>
      <dsp:txXfrm>
        <a:off x="1094463" y="3660379"/>
        <a:ext cx="1314278" cy="1143268"/>
      </dsp:txXfrm>
    </dsp:sp>
    <dsp:sp modelId="{8EA758A6-42C6-40E3-9EC4-C5DCDA9DB346}">
      <dsp:nvSpPr>
        <dsp:cNvPr id="0" name=""/>
        <dsp:cNvSpPr/>
      </dsp:nvSpPr>
      <dsp:spPr>
        <a:xfrm>
          <a:off x="2255025" y="2454664"/>
          <a:ext cx="307433" cy="307433"/>
        </a:xfrm>
        <a:prstGeom prst="ellipse">
          <a:avLst/>
        </a:prstGeom>
        <a:solidFill>
          <a:schemeClr val="accent2">
            <a:hueOff val="-3022401"/>
            <a:satOff val="1745"/>
            <a:lumOff val="-3202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700DC-4B07-4619-9913-BF0F59079130}">
      <dsp:nvSpPr>
        <dsp:cNvPr id="0" name=""/>
        <dsp:cNvSpPr/>
      </dsp:nvSpPr>
      <dsp:spPr>
        <a:xfrm>
          <a:off x="2408741" y="2608380"/>
          <a:ext cx="1614025" cy="2195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903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Mudah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patah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rentak</a:t>
          </a:r>
          <a:endParaRPr lang="en-US" sz="1600" kern="1200" dirty="0"/>
        </a:p>
      </dsp:txBody>
      <dsp:txXfrm>
        <a:off x="2408741" y="2608380"/>
        <a:ext cx="1614025" cy="2195267"/>
      </dsp:txXfrm>
    </dsp:sp>
    <dsp:sp modelId="{E8E20DF6-3D07-4961-B6BC-192E52AC08F0}">
      <dsp:nvSpPr>
        <dsp:cNvPr id="0" name=""/>
        <dsp:cNvSpPr/>
      </dsp:nvSpPr>
      <dsp:spPr>
        <a:xfrm>
          <a:off x="3849836" y="1631318"/>
          <a:ext cx="407349" cy="407349"/>
        </a:xfrm>
        <a:prstGeom prst="ellipse">
          <a:avLst/>
        </a:prstGeom>
        <a:solidFill>
          <a:schemeClr val="accent2">
            <a:hueOff val="-6044802"/>
            <a:satOff val="3491"/>
            <a:lumOff val="-6405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1BA86A-25DE-4C5E-915E-9151E5B62008}">
      <dsp:nvSpPr>
        <dsp:cNvPr id="0" name=""/>
        <dsp:cNvSpPr/>
      </dsp:nvSpPr>
      <dsp:spPr>
        <a:xfrm>
          <a:off x="4053510" y="1834993"/>
          <a:ext cx="1614025" cy="2968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46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Tidak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berupaya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kesan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daripada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tulang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lemah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>
        <a:off x="4053510" y="1834993"/>
        <a:ext cx="1614025" cy="2968654"/>
      </dsp:txXfrm>
    </dsp:sp>
    <dsp:sp modelId="{D41994F6-3CC0-4B60-871E-458F1495AB1E}">
      <dsp:nvSpPr>
        <dsp:cNvPr id="0" name=""/>
        <dsp:cNvSpPr/>
      </dsp:nvSpPr>
      <dsp:spPr>
        <a:xfrm>
          <a:off x="5586835" y="1086585"/>
          <a:ext cx="545694" cy="545694"/>
        </a:xfrm>
        <a:prstGeom prst="ellipse">
          <a:avLst/>
        </a:prstGeom>
        <a:solidFill>
          <a:schemeClr val="accent2">
            <a:hueOff val="-9067202"/>
            <a:satOff val="5236"/>
            <a:lumOff val="-9607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3233DB-DFF9-479A-B1A1-41B5A0B7944D}">
      <dsp:nvSpPr>
        <dsp:cNvPr id="0" name=""/>
        <dsp:cNvSpPr/>
      </dsp:nvSpPr>
      <dsp:spPr>
        <a:xfrm>
          <a:off x="5859682" y="1359432"/>
          <a:ext cx="1614025" cy="34442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9152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Penggantian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semula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tulang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pinggul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selalunya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diperlukan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sekiranya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patah</a:t>
          </a:r>
          <a:endParaRPr lang="en-US" sz="1600" kern="1200" dirty="0"/>
        </a:p>
      </dsp:txBody>
      <dsp:txXfrm>
        <a:off x="5859682" y="1359432"/>
        <a:ext cx="1614025" cy="3444215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A96E4C-7988-4C17-9B85-DC1F8E90388D}">
      <dsp:nvSpPr>
        <dsp:cNvPr id="0" name=""/>
        <dsp:cNvSpPr/>
      </dsp:nvSpPr>
      <dsp:spPr>
        <a:xfrm>
          <a:off x="3596" y="1136431"/>
          <a:ext cx="1572439" cy="222598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Terapi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gantian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hormon</a:t>
          </a:r>
          <a:r>
            <a:rPr lang="en-US" sz="1200" kern="1200" dirty="0" smtClean="0"/>
            <a:t> (Hormone Replacement Therapy) </a:t>
          </a:r>
          <a:r>
            <a:rPr lang="en-US" sz="1200" kern="1200" dirty="0" err="1" smtClean="0"/>
            <a:t>terapi</a:t>
          </a:r>
          <a:r>
            <a:rPr lang="en-US" sz="1200" kern="1200" dirty="0" smtClean="0"/>
            <a:t> - </a:t>
          </a:r>
          <a:r>
            <a:rPr lang="en-US" sz="1200" kern="1200" dirty="0" err="1" smtClean="0"/>
            <a:t>mengekalkan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keupayaan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tulang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mengurangkan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kepatahan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tulang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sepanjang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rawatan</a:t>
          </a:r>
          <a:r>
            <a:rPr lang="en-US" sz="1200" kern="1200" dirty="0" smtClean="0"/>
            <a:t>. </a:t>
          </a:r>
          <a:endParaRPr lang="en-US" sz="1200" kern="1200" dirty="0"/>
        </a:p>
      </dsp:txBody>
      <dsp:txXfrm>
        <a:off x="3596" y="1136431"/>
        <a:ext cx="1572439" cy="2225985"/>
      </dsp:txXfrm>
    </dsp:sp>
    <dsp:sp modelId="{8B5EACDC-073B-4261-8FCC-657224C6E0CE}">
      <dsp:nvSpPr>
        <dsp:cNvPr id="0" name=""/>
        <dsp:cNvSpPr/>
      </dsp:nvSpPr>
      <dsp:spPr>
        <a:xfrm>
          <a:off x="1733280" y="2054441"/>
          <a:ext cx="333357" cy="389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1733280" y="2054441"/>
        <a:ext cx="333357" cy="389965"/>
      </dsp:txXfrm>
    </dsp:sp>
    <dsp:sp modelId="{609E110D-51F7-4A16-A309-947384125FBE}">
      <dsp:nvSpPr>
        <dsp:cNvPr id="0" name=""/>
        <dsp:cNvSpPr/>
      </dsp:nvSpPr>
      <dsp:spPr>
        <a:xfrm>
          <a:off x="2205012" y="1136431"/>
          <a:ext cx="1572439" cy="2225985"/>
        </a:xfrm>
        <a:prstGeom prst="roundRect">
          <a:avLst>
            <a:gd name="adj" fmla="val 10000"/>
          </a:avLst>
        </a:prstGeom>
        <a:solidFill>
          <a:schemeClr val="accent5">
            <a:hueOff val="-4673099"/>
            <a:satOff val="6871"/>
            <a:lumOff val="5882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Rawatan testosteron untuk lelaki</a:t>
          </a:r>
          <a:endParaRPr lang="en-US" sz="1200" kern="1200" dirty="0"/>
        </a:p>
      </dsp:txBody>
      <dsp:txXfrm>
        <a:off x="2205012" y="1136431"/>
        <a:ext cx="1572439" cy="2225985"/>
      </dsp:txXfrm>
    </dsp:sp>
    <dsp:sp modelId="{5AFC139E-966A-4118-939B-BC369EE55867}">
      <dsp:nvSpPr>
        <dsp:cNvPr id="0" name=""/>
        <dsp:cNvSpPr/>
      </dsp:nvSpPr>
      <dsp:spPr>
        <a:xfrm>
          <a:off x="3934696" y="2054441"/>
          <a:ext cx="333357" cy="389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009648"/>
            <a:satOff val="10306"/>
            <a:lumOff val="88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934696" y="2054441"/>
        <a:ext cx="333357" cy="389965"/>
      </dsp:txXfrm>
    </dsp:sp>
    <dsp:sp modelId="{AFCD7131-D25E-46F9-8311-50B9E15EF0B9}">
      <dsp:nvSpPr>
        <dsp:cNvPr id="0" name=""/>
        <dsp:cNvSpPr/>
      </dsp:nvSpPr>
      <dsp:spPr>
        <a:xfrm>
          <a:off x="4406427" y="1136431"/>
          <a:ext cx="1572439" cy="2225985"/>
        </a:xfrm>
        <a:prstGeom prst="roundRect">
          <a:avLst>
            <a:gd name="adj" fmla="val 10000"/>
          </a:avLst>
        </a:prstGeom>
        <a:solidFill>
          <a:schemeClr val="accent5">
            <a:hueOff val="-9346198"/>
            <a:satOff val="13742"/>
            <a:lumOff val="11765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Ubat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bukan</a:t>
          </a:r>
          <a:r>
            <a:rPr lang="en-US" sz="1200" kern="1200" dirty="0" smtClean="0"/>
            <a:t> hormone </a:t>
          </a:r>
          <a:r>
            <a:rPr lang="en-US" sz="1200" kern="1200" dirty="0" err="1" smtClean="0"/>
            <a:t>mengekalkan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keupayaan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tulang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mengurangkan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kadar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kepatahan</a:t>
          </a:r>
          <a:r>
            <a:rPr lang="en-US" sz="1200" kern="1200" dirty="0" smtClean="0"/>
            <a:t>. </a:t>
          </a:r>
          <a:endParaRPr lang="en-US" sz="1200" kern="1200" dirty="0"/>
        </a:p>
      </dsp:txBody>
      <dsp:txXfrm>
        <a:off x="4406427" y="1136431"/>
        <a:ext cx="1572439" cy="2225985"/>
      </dsp:txXfrm>
    </dsp:sp>
    <dsp:sp modelId="{A0CAC02B-8377-4648-A758-63495C904035}">
      <dsp:nvSpPr>
        <dsp:cNvPr id="0" name=""/>
        <dsp:cNvSpPr/>
      </dsp:nvSpPr>
      <dsp:spPr>
        <a:xfrm>
          <a:off x="6136111" y="2054441"/>
          <a:ext cx="333357" cy="389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4019296"/>
            <a:satOff val="20613"/>
            <a:lumOff val="1764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6136111" y="2054441"/>
        <a:ext cx="333357" cy="389965"/>
      </dsp:txXfrm>
    </dsp:sp>
    <dsp:sp modelId="{068689B6-99A2-4194-9907-8CBD836404F2}">
      <dsp:nvSpPr>
        <dsp:cNvPr id="0" name=""/>
        <dsp:cNvSpPr/>
      </dsp:nvSpPr>
      <dsp:spPr>
        <a:xfrm>
          <a:off x="6607843" y="1136431"/>
          <a:ext cx="1572439" cy="2225985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Selective Estrogen Receptor Modulators (SERMs)</a:t>
          </a:r>
          <a:endParaRPr lang="en-US" sz="1200" kern="1200" dirty="0"/>
        </a:p>
      </dsp:txBody>
      <dsp:txXfrm>
        <a:off x="6607843" y="1136431"/>
        <a:ext cx="1572439" cy="2225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497F048-05E3-4BCE-8BA5-B014E3D3329B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2947FCC-A925-4142-88F0-F1E51849E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2" name="Picture 16" descr="http://t1.gstatic.com/images?q=tbn:ANd9GcTPTHIBx-cVJClOgknu3JMqpPqYlVkFqU7Z86_spAzK_O5X7xg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763000" cy="6096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85800" y="-1143000"/>
            <a:ext cx="7772400" cy="18288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Tulang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Rapuh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172200"/>
            <a:ext cx="7772400" cy="9144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KLINIK PELAJAR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14338" name="AutoShape 2" descr="data:image/jpg;base64,/9j/4AAQSkZJRgABAQAAAQABAAD/2wCEAAkGBhAQDxQQEBQUEBAUFhYVFhUXFRcVGBgaFxQWGhgaFxYXHSchFxojGRkYHzAgJCcpLCwsFR4yNTAqOCYrLCkBCQoKDgwOGg8PGikkHyQ2LSowKiwtLCwsLC0qKiosLCwpKSwpLCwpKiwqKiwsLC0vLCwsLCwsLCwqKSwsLCwtLf/AABEIAMIBAwMBIgACEQEDEQH/xAAcAAACAwEBAQEAAAAAAAAAAAAAAQQFBgMHAgj/xABHEAACAgEDAQYDBgIHBQUJAAABAgMRAAQSITEFBhMiQVEyYXEHFCNCgZFSYoKSoaKx0fAVM5PBwhYkQ1NyNFRjo7Kzw9Li/8QAGwEAAgIDAQAAAAAAAAAAAAAAAAECBQMEBgf/xAA4EQACAQIEAwUHAgUFAQAAAAAAAQIDEQQSITEFQVETYXGBkRQiMqGxwfBSYiM0QsLRcoKSorIV/9oADAMBAAIRAxEAPwD2zFhiyADxYYsBhiwxYgC8MWGIAxXhkTtDXeCu4qWHqdyKq9OWaRgB1+Z+WAEq8WUT974UYCVJo1qzL4TtEo5ppJFFIvB8x445IzH9rfazIXrSaeYxX5ZPBsug6yKCeEvp5Wv1KWMLNgem4s82032jzqu9zG6+oeNoSPkHB2k+nQ85fx/aToW0v3lXLG9vhAW+6untXs3Q0fUEYmrEoQlUkoQV2+RqcWeYN9pPaE7kaaBaHO1Y3mYD3JBr+6MiQfavrIJL1UccsINSBUMcqC/Mw52ttH5SB065DMmWs+DYuEXJxWmrSabS8Ez1nDPLe3ftPnkkI0ZWOHorlQzv7NTghQfQVdVfWhA0X2l9oREFyuqQfEjKqMR/I6AU3tuBH064XWxNcExkqPbKOlr2vrbw/H3HsGI5553171ePodLPpJXWKcve0lG8oHkajYIbcCPcZkOy+9mu06SRRzN4TFWXd52Q0QwRnvap4NV1HFWbTdgwvBq+KoqrSa1drdO9nuN4s8IfvxrNNcy6l2YchZHMiuf4SjHm6riiPQjNG/2q6xiGSKGNCAdjB3I45BYMvP0AwvpcnU4FiY1eyp2k7X0flrex6pizL91+/sOsfwWXwNRRIQm1cD4vDbiyOpUgEDnkWc79v999Lo28Ni0sw6oguuLG5iQq8el3z0wKv2Wt2vY5Hm6W1NBizKdlfaTo53Eb79M7EKviVsYnoN6khSfZq+V5edvCf7rKNNfj7Dsrrfyv81XXzrERqUKlKfZ1FlffoT8Wea9w9D2ouvMkp1A0rI/irOz1vFbPDWTkNZ5IFUD7gZ6Tgwr0uxqOndO3NO6fgwxYYsRhPoY8S488s4r/ADlXxN6n8KDDDDK0mWeLC8We3FaPFhiOIAxYYsQHLV6tIkaSRgiKLZj0AyJ2P29ptYjPppBKqtsagylWoGirAEcEHpzeVP2jadn7Nk2flKOR7qGF/wCIb+jnl3c/vI3Z2qeUKZIpYiroCB50IMTG/kXW6PDZBys7MucNwqWKwjrUtZKVsvdpr8/C1z3bKntrfGj6lI21Usa/gwigA54v6knl+qqDXU7sz3e+0eSdpmnhVNPFE0pkTcdtEAK240WazVVyvT2oR3g7S7W1Bh0z/d1Cl9iuYwq7gAZJF8zEkgUOOtDgnHmRhXC66nONS0VC2Zt6K+217t9ETu0ez1lmDayTxmiJ3sxKxs5Zk2qp4jiDpIAoqwqli5c1w1HYOmbcYkSOU0LRSVLgU20IyE0Ks2B0vkcUHY3akyaifSFU1D+K58R9U6BnQlZBG+wsbNnmr8/vzeaTtBHLs5l04h2o6WviFypYKvhA7020wCfGWJN7azSqymp3T/PAfYwgsjs+/XXvV0uRnu8mjm0pVtrsDxuLRMh91V5o2ZCR7sDxxeYvU6vVSTfhx7dxKrQoMKFgsoCORwb6/XPRtL2trXmm0bwfek8NZV8Vhp3VXYgK5C+YgjhgFPlv2OfHdbuRNDO+p1Uo8U+SNUNqARwSSoLMLNDpfP0zrE5YvtN/qa3YvOnTbX2M3o+0NRo9QskMkkWpSg2/d4Uyg/Ca3eIvX2I+ude1da+pkllenklZiQosEngKo6kVSj14HU5Yd8vEbULp0NPKI0ChI3Jkdn2qzyMoHlKKCb/KeLz0LuL3Di0METyAyasLZZ6OwmzSAcCrrd1PyusyOXaRUiw4di1w2c3ON21ZfnR+ex5N3Y0KffOz9LqgDG0oWRT0LKp2I3uC+0EetZsvtF7sw6VopYBsSUsrIPhBABBX2BF8dOBVZWd/e6p0+oZtpEEjmSJ1NbWJ3bQR8LKbr5V86hdr94dTqxH94ff4a7RwFsmrZgOCxoWflwBkZNWsX2Cw9ariaWLoz/h5Yp67ZY2cWvH/ACV2lkIjlivyrOkirXFzRMGN+nMOWPdPT+L2rpImAaMmVnUgEERwsy2D1G6jXyybqu6U0PZ/3qRWDSSx2hFbI1SYIzDqCzyH6Ar6k53+zfSs3aaOFJWOGYlq4UtsVefQm2+tH2w5kqtWC4biXRlpndrdHJfLX0Lj7VNe2+DTA1GF8UqOhO4qn7bW4+f0yN9l/dSDV6N9XqkEp1DOkYPPhRq220/hkLAncOfKvzyb9qXZLlo9UoJRV8N/5fMShPyJZhfuB75ke7XeXU6CGbTxMrRSFmj3A7oWb4ip6EeoB6HnnkF3Kunha2J4fSjhddZZ0nbW/ut+CKbtiVtPulib8TTyB43+cclA8e4v9CcNTqZWZN3E00qo5ewFeR6YuOvDE3nHVx+IVQDeiuplXcV3KpBKB9rUxFenFj3zed4F0PaehbtCEpFMAPHhLC7sKUdeocH4WrzAD5ELkWmJxLoYq22eKh2m/vp6v1dnzXkVnbncnUQz/d0jk1SsBTrE21r4IbqqEG+rdKPrl33r7Q1Ol0Oj0TysdR4dzOrGyEG1QW6mzdn18P5517kd9ZWlTSag+IG8qSH4wQpIDn89gEbut1d3YoO/WtMvaE3NiPbEv9BRuH/EL4uWhhhTxOJx9LD4yKfZpu/6lyb6q9uS5lj3E74tBHqxqXeSGJofCBO5t8iOWjUsenlDUeFs9OmLVfabrGYmNYY19AVZz+rbhf6AZQ6PsJz2YmtS2VtRqGf+VdyRofoPCPP84yX3H0Gilllh1oYyysPAk3sABtA2KAaV93PmBDWB8i3uYKVHBqjPFypud5NWX9Cu+Xh9tjc9zu+41rNDKgh1CjdSncki2AWQnkEEi1N1uFE+mozPdgdyYNHKZVZ5JKKgtt8oPWgoHJrrmgyJzmK7DtX7PfLyvuctdO6Qu8ah3UEqpNAkelnpmRf7SWjNT6faR12zI/r7V/zzT9tgfdJtymRfDclAaLALdWOl5g+z9e0NGLQaUHqGMqM39Z2Jzg69GnUxNZzjf3utvnmX0Zf8Kw9KrRbnBS/3ZfnmX0Z6H2Z2imohSaO9jixfBHuD8wbGGHZmlSKFEjUIoXhQSavk8km+ScM5qeXM8u3IqqmXO8m19PAu8jdpdoJp4XnkvZGpY1149B8yeB8zkjMh9qWp29nFf/MljT9tz/8ARntLdkaOGpdtWhS/U0vVnmPePvPPrHZ53IjBJWPdUaD6dCa/MeTnx2R3p1mmIfTTttoHw3JkiYHkWjHygj1TafnkTsXska3tLSaNxcTO0ko9GSJd5U/I1X657h3l7rw62HY4CyKPw5ABaH0HzT3Xp9DRGJJtXudhj8dg8NW9ilRTgrXfNNrdeXffvIHdjv8AafWQSO34M0CF54jyVUAkuh/Oho0f0NHPMO8vemfXS3ISIywWOEGwNxpRtHxueOepJ4oUMqO0tNPA7hbi1MfiRnoeqlHQ+hVgSP2Ptn0vY+ol00OqWORUJWWOVR4iqyN+YrYBDAghq6YN3+48Nw+jgas5pxk2r0sz0e910vt5PlrbXaN9Z2VoJY5l8uqOyGBzuEQCsJmofCG3JSX1BNehyTQsFDFSFa9rEGjXWj61Yv65rT9o7z7V1um0+oiBBIVWVgfVlLMwvrxxfSxms7a0sHanZm7R7WCcxALtKsnDR7fytVjb77fkcTWbYlh8XPhslHEUsrqSvKSfu+Vr2tf0KfSaWGTu5IdMDu275r+LxIZEaQGvZUO0exU+uYfsPtzUaKWWXTsi+LGsbFk3EbWYgqSaHxHqCMtO5fegaDUMs3OjnpZQRYRqpZK/hryt/LR/LkHvb3aWFnjRxLpnHkkR1agwtVYqTTV78MOR6gF9LoKFKNPEVsJivezPPG7tmfS/p8yb2f3b1On0kutlg0+qimK7I9Q7CS5pk8ygqysHZgQHo83ddbDsrsmGV5tkyQ6xZAZPuj7fDUAKIitAMoCkWV+IseLrOnYPeyTUFIdYxnlJWOIKihWsbbZb5kazbHirraC1zdBqdO6/gQRKu5Sd3hR8mwSBz4hAHJW+o59teq5Sdop+JQYinUpVW8QsrfLklytvp0IndeBYGnY+M5ZmMmonABcRilYOCQYviocEcnp0s+w+2ItdC0qANF4jotj4ghHmo9LPI/T1zHdvdv6udpoFgDxETQhTG7rySol8h5YAWvJAJurAIsPsu0UmnhmgkVwA6yLuRl+NaIAP/oB/pZgqQWVyb1MVOTuopaFX9omh8F2kj8losqkejxkG/r5VP657botSJoklXkSIrj6OoYf2HMHr+zYNU6HUqXT8VY41bZ4pJjCqx601MeK8pvoDmoTspCB4v4jAVfIC/KNRxGo6ADmgLJPOb+Fg6lNGrxTGQ/hq2qVvK7a+TsWs0KupV1DqeCrAEH6g8HIOl7vaSJt8UESP6MEWx9DXH6Z8QlopEXczROStOdxU7GcbXPmI8pFMT1FEVRssnOLi7M0qdXPG8dgdQQQQCDwQeQQeoI9c46bSRxLtiRI1u6RQov3pR1ztiyBK4nUEEEAg8EEWCD1BB6jKGXuJ2ez7zAB/KHdV/qqwGX2GBOFScPgbXg7GY7y9yop9MkWnVIGhsxADanmrcpAHF0DfWx62c861HdDWxv5tNIW6blTxAR/6o7FfrnteLEy0wPGMRg4ZIWcd7NXs+7VHnfcnubOmoXU6hDGsdlENb2YqRZH5QAT1o3XGYbX6py0krgiQs7sp67iSSte+41We+ZHfQxM4kMaGRTYcopYH3DVYOI2KPHKsa0684pyksq5W8N9Py55B3M726rRCCKWQS6NQEeMRraK1kujKNzEMbIN2Lrmsk98odGJ1fRujpIu5lQgqpv0r4b67fSvSwM2PePuBFqCZICIJiSSKOxyepIHwm/UfseuUGj+zLUlvxpIkS+qFnYj5AqoH6n9Dg3cscDieHUZrEQm4aWlCzaenXX86Gx7odovPoYpJCS9MpJ6tsdls+5IAv53lxnDQ6JIIkijFIg2gdf1J9STyT7nO2I5SrKMpylFWTbsuiIvbWmeXSTRoNzvGyqLqyRXWxWedT92dTEheTR6VVWrZpnUe3J8cAWf8c9F7Z1TRaSaVCA6IzAkWLAscZ57P3o1cqhG1GklDlQUMRPVh1DR1QPP6ZxUu29pq9na2bW+a/wAvudXwR4jsv4Vst9b5r/8AX7np2l/3adPhXobHQdD7YZXd2e0m1GkilYAMQQdvC+VmWwPQGrr54Zy1SDhNxe6bRSVYShUlGW6bXoaW8yv2maIydnOQCTG6ScewJVj+iuT+manOOr0yyxvE/KOrI30YEH+w57M9Svw9Xsasai/pafozwruJrBD27pC3CypLDf8AMyEqPqSAP1z3q8/PPbvYsmnmaF7SWJwyOOCCptJEP7EfXPVu5v2gRauMR6grBq1HnBO1JKob4mPFH1S7X5ijkYvSxf8AHsHLtfa6esJ2d1y05+JlftT7PEetWUCvGjBP/qQ7T/d2ZC7gd9x2fHLBJG8kZmMisrC13xoWAU1fm5+IdTnb7SO3Y9TqlWJg8cKldwNgsxtqPqBSi/cHIvcbuZ/tAaqR2aJUeNI2ADKWCMZLU1dboxwRkNczsWjjQ/8AmUPbb2vy3s81vK1jl3w7Z0+r1Al08RiG2nJCqXaz5iqkjpQu7NZo/sVjfw9bJz4LToE9iyR1IR+pUX8vlkjR/ZIga59Qzp/CieGT/TLGv0F/MZudBoIoIlhhRYokFKiigB/rm+pJJOSS3bKnimOw08PTwuGbcY63fnp8+nSxgu+vcCR5W1GkXfvNvEKBDHqyX1B6kdb6X6dvs+7gHSs+onRI3dDGIgFPlYgky1wT5RS811PPA3ucNTq9hVQC7uSFUVZoWxJPAUDqT7gckgES10NCrxXEVcOsPNppc7a26X/H3nPSdkaeJt0UMUTH1SNFP7qMrO0U0wYlJVSQnmNSJCx9aiU7tx9a+pHrnx958dpBqh4Ijbb4Duu2toKvIVNSbgbAPlHStwJyfDGigbAqrXG0ACvlXFZm9nU17xRzxjpy93cqhpZ6FoOR0Dixx0N0L9OCR884aqKQUpHh7iRZIJoddu0kA/Ug+tGss5e1Y1nSDcpdyw27huUqm4AqORahuvt885dpwSsy0LjWmpfi3UwN31FN0Xnr9DgrYKnGDcE7+pmocQrSnGM2rPyK3T6XdqNKa2iMyNXHH4Dxgf3/AE9sutHKzNMCbCybV+Q8GFq/rM375E7Hi3gTFlPDKAvIBumsnqeK/X5iu3ZJsTN/FPNX9BvD/wDx5sYODhSSfiauPqRqVm48tDrrWAaAkgfjAc8ctHKo/W2GWWVnayAwPYBAAeiLFowcWPqozs0DDhHZAOK8rD++Cf2IzJVpOTujHQrxhGzJuLII15RiJSNoAO8I4HPpxuHpybHUce3eLWRuaVgT1rkGvcA9RyP3zUlFx3N6M4yV0dsLxZ8vdGjR9DV1+nrkCZ9YsieO6tskIp7COormidrA2A1AkHoaPAqjx0M0izSQSNvChJI3IAYo24ENtABKup5AHDpfNkoCwxYYsQx4sMWABiwxYgOHarsNLKUXe+xqXbus1020b+lZh+ze0ZY1Uv2TvlUk+IsJj9eKAiNEfX0zc9pLKdNKIeJSjhKNHdt4o+hvPMF7Lmv8PTa9ZvysXNBvQn8IcX8x9c4qcIzxFZSt8XW33WnqddwaEJ0JKdvW3LulHT1PWNIgWNQqiNQopAKC8dK9Kx59RBto3fFQv61zhnJvcopatlhiwxZ7UVhQd6+6EWvUEnw5kFJIBfH8LD1W+fcWa6kHzjWfZ12gjUIhKP4kdKP6MQf7M9lOLIOKZb4LjGKwcckGnHo9beGx5P2P9mWqkYHUVp4/XzKzkeyhSQPqTx7Hpnp3ZnZsWmhWCFdkaCgPqbJJ9WJJJPqSclYsEkjDjuI18bJOq9tktkGLDFjK8MqNTq2h++zqu+eKJWj9R4fhnaBzxcqSkji6XnpUmDtIsVDIQXeQLVHyR/nY3wD5eOtuB7nIHefRoyo5BvxI1NEgMAWZQ6jhwHAIvoSa6mzNkuwUczURDtuPdEJtPukBCePKYnCrfLM6jcv0ChbI5Ucj71mj/wC+nTqpigeMTNt8gZg7KyqR8JNoWquFH8ZOVGq0pmeKDylZH86sLV0WN3KH2DbQD8rzSaXRBSDSoFBVEUkhQxBbzNRJJVfQAAUPUmFGvKcLy3J4ijCM7I49owrHFGqKEVZodqqAAN0yqeBwPKzfvnfOmr0wkTaSRyrAirBVgykWCLDAHkEe4ORPu86jho5fqGjJ+pXcP2XNmjUUVZmhiKMptOJA1GnOn8WRG2xyvGz8A+FbKs0ovivD8xsGipY2LGfXYETxK0ExPjCSaSjtspJPIyMCnDAg8kVzYocZ9azUu0bRgNHL5d6ii4jLAO0J6Odt0fQ1Yvy596c6ChFvZoI7VY5Y5PwiABSSsoaOh6FjwaFVWZpTS15GGnSc4uL3+Z965gzRxceclj81jpiB72xQfQtkzKntvsehHqIBJNHHtlRhqEcWGBIBmG4KyDbuSSzuIIrg2qmwDyPrwf1+eZIu5hqU3Cw8oO9mqkQRBHMdsx3ALu3KAVALAgcFyRXIUjpuBv8AKTvbKogVPztIm35bGDMfl5AV/pgeuEthUvjRVL3j1YPMiN8miH/QynpllpO+C9NQng//ABFbdGPm1gMg+dECuSMzd4x/r/l9M03BMt7m+1MPiIVurHlPsRyrD6MAf0zksRaVJuAPCZSPW2aNh+g2t++VHc7UkxSQ/khZVT5KyBtvyCmwB6AqPTNBmu9HYkGLC8WQGGGLC8ADFhixAcu0O0Rp9O8polVYhSQu4hboE/TMb2n3q1E0DJPpEMJALVMAaBDcEG/TNN3j0Gnl0rNqVZ0i3SUpKm1U+2efpBpdrs2iYeGV3KNQSwRlY7unPAH7+mcXOlSlias3FtqXp0t7yOv4PRoypZ5RbknvtbpZ54/TTQ9Y04GxaFChQ9uMeLT7di7fh2ivpXH9mGcm9yhluyfivDFntJWBiwxXiGO8WGK8QBheK8WAEU6MjwyDbRkjn1VuCv8A9J+qD3xdqaMywsgIDcMpPQMrBlv5WBfyJyVhieoLQyfxgEWjqbHHmR1PqPcGwR0IsdDl/wBndoiVeaWRfiS7r5j3U+h/Q0QRkbtbs42ZoxbfnUfnAHUfzgdPcCv4SKu92142AYco/Ucj191I6j1H6VopuhKz2ZvtLERuviRqMMj6HViWJZAK3DkddpBplJ9wwI/TOzXXHJ/160azdNA46zRpKu1xdcgglWU1Vow5Vq9RmY7MsQIzG2ZfEZjQJaTzsTQAHmY9ABmo1MwSNnbgKrM30UEn/DMxCxi063yyRrx7lUHH7is1MS3ZI3MIldyLPsXSR+ErhV5aRwQBzcrkN8zzd/PLPIPZ+m+7hYSeBGGHyK0JOT0G4hv6Z9BnzN2/pUViZoztF0HUk/JRfJPSsu6TWRHOVlJ1H+blhma76MqiB2IXzOgsgDzJuPXqfwxx9fbLAd59NVkuD/D4bk/2Aj+2syneDVyaqVXAIjjvw037CCerllU+YjiroDj1OOTVidGnLPexGjkdzuA2xj+IG29uONo+vJ9h6yBkXTaNBTbNrdLJLn+sfoMkO4As9OAKBJJJoAAdWJoADkk8ZgLE1Hc+MDTF/WSWUn+i5iH92Ncu7yr7t6F4dMqyUHZndlBvaXYttv1IvmuLuss805PVk0GLDFkBheGLDAAxYYsQHx2h/wCzS+VH8reVztU8dGJ6DPL/ABtFHIPE0m430TViUfSlu/3z0ftvVxppXEhTzhlUSXtY7SaO3mqBzz7T6ZFfcmt0+k9/AbUf9R5/fOP2xFZyvvyzf2/4Z2fA9KEnLNZ9My/8v7M9Xhk3KpqrANe1jDFp/gXnd5Rz78df1wzkHuc69ybiwOLPaCtDFhixAPFhiwAMWGLEAYYYsQHDX6wQxPKwJCi6HUnoAPmSQB8zmcUlQ7yFVtmcgcIl8kAn0uzZ6liaHQW3eDs5p41ABba4baCBddKvgkNTAHjj6ZjIFkkMcjL5n1DNssELp51KBWI48wVXAHUrfQNWriE5acjcw1ld8y90PaTxMY0sKHbyyKNpLlpPK6+YA2xG6/hYAeUgSB29ppm/EjtVPhuz7WWJyASrA8CtwBfp5h6WRU6HSqxjjqkDxqhB2kp5jYroNqBx6XRFCqutV2NDBG8ql0It3b4zIarzKaBPRRW2gALAFZKGZLT5kamS+q9PzqfHamqiaNdJCQ6kASFW3BY1rylrPmegtddu4+guNqXA2M/wCSMv9N4/6tt/K8qT2hJCSHIKqGeRlUKkSIeVUDzSSN8N8LamuQVMbtDUvql+6/7qTbpZpBw1o0tyKAw8wWkvpe79Dgk3Kak9kbEIxhBxW7JfeTtJNaQijdp0JO7n8Xp/8rgH+ageAPNEv/X+vlnLTsXiViTbKPMBXUdQPS+uGmkLL5htYGiPS/Qg+xHI+R97y4SsrIqjr/r3+mAH7YDE7hVLNwo/1+9+nzxgEjhQS3T9+poAD1JNAAWSSB6gZoewOwCpE+oA8Xkxp18MEVZ95COvooND1LfPYPYiq6zT19427kiLAmJTxu2+rm6LdFsqD8RbQ5r1Kl9ESSHixYZgJBiwxYgDFhiwAeK8MWICN2xp1bSyExiZkDMild/m2kCl9etV88xej1oCAS9kl5ObZYmUHnjy7DXHHXNb3m0xfQyfitCq2zMoJJUA2tBhYN++eeHtKMpsOv1ZStpXwjVVVV43Ss5CdPPWq/6v3af8Ts+DUu0w3XX9+nnH6Hr0B8i8beBx7cdP0x586WvDWrratX1qhV4ZyD3OdluyZiwvFeezlaGLDFiAeK8WGABiwxYgHiwxYgOeolZRaqXoiwDRr1IvqR1ri8q9TodNKnhoywEvupNiMWKMptCL3bWPUWKHtllqIdw4Yow5BH09QeGHyP8AjRH1GGobiC1USAVH6AkkfucGCdjn9yj3q4UBlXap9hzQrpwCQPaz7nFrtN4sTR3W4VfsfQ/Pms75kO9/fbTadvu7TJG1Hf5xuHstLbLxyTQ4oDkkqJZnYL2K7tSZEMsUdyO3LMi7k3+KxaME9aVrJNAFTdGxkTURmZlMqAVF4bEOfOQTytUQhVmBBonfRFDmvTvdoT8M8fHz29PYf5ZZR62NuFdb9rAP7dflmWNGMXf82sSdWTVvze50mS1IBKkggEVY44Isf8sgyzOrCx+JXpwsgvopPwuDyAfciyORPOcNbAzilI/mVhaupBDK3qPe/wCwiwcxiOiShlDCwDzyCD9CDzd5Yd39IJdUCwG2FRJX87krGf6IWQ/XafTKWDxB6GrAKMeV9CVf84rmjz15B8uaLuo9aiZf4o42H9B5A3/3E/fIVPhY0dpAwk1TqdpOp00bsDtZYRFpyQG9Bcjn5b2PHXNEcjR6SpJWNFZNnlPPKqVP1BUJ+xyReajZIMWGGRGGLC8WABiwxHEA8WF4sQHx2iwGkmJcwgI34gBJXjqAOSc80k7RjYFX7Q1TKeCDCaIPUczZvu8PaUUWmaOZzEJg8YcIXC2o5YDmucz/AGf2HJOKh7U3/IA2P6O+x+2cdUkqVerOeizb209ckjsOESjRw+epdJvR209ckvqje6cgopBJG0UT1PHr88McSEKATZAAJ96HXDOTe5QPckYsMWezFaGK8MWIB4sMWABiwxYgHeK84z6YOQSXFfwyOn7hGF5zOhX+KX/jS/8A74ASbxXmV7w66aB9saSlNoPis+qdLLqCCUkG2lJbk9EPuMq+zO2tTqHYI/CkHeGldGjbdtYL943KTRFE3xe2iMi2krsnGDloje3kfXaCGddk8aTJ/C6q4/ZhxlEBKQCJ5Kr0bg3683/jiaKb/wB4l/fMPtEDN7LUM72j9lvZya2GbT3GUYSSQ7t6EDdsIDWVtx71StQzh3z7m6/tZR4M0UenjdgqOXBdl8rOSoI4YMoFehP5s1Gg0ZiWi7zSE20kht2PQWRxQWlAHoPmcq9N2q8QhijEsqCKEsFkkLszrGzbeQqAB2NtwTGy2MKdTPNyvtsTnTdOmoLd7mT0HcnvBoxSGHUxgfA0t+3Cl9pHTpdZZR9qzxD/AL7pNRpSOrCNpYvT88QP16enXN1/tDTf+dKD7EzA8+4I4/XPoazT+mpJ+k5P+B4zbVZmnlZkTqkoMCzKQCCqOwIPQ+Velf6GROyO+eiGqhZJ0POw9V8klD8wHRtjH5IeM1MbRRMI43DQsT4ZDBtrcloyR0PVlB9NwHwjI2j7A0gkMUkSbHJMZ2JVnloz5evVlPqLH5ReNYi8nCSM0qPuKcX4msxZHGj/AJ5P65xfdP55P65yBiJF4XkY6P8Anl/4jYvuY/jl/wCI3+eICTeLOMenCm9zn6uxH7E51xAGLDDEAYsMWIDj2hr5YYwY4G1KkkOFIBAochT8X0zOT6rsec7Z4TpJP5ozCb+qcfvmxTULHE0jkKi2zE+gA5zIT97dPLp5I31MLys5MZbTyFFW1oMrJya3c/MZw9dSliqmWMtJbxbT166NaeWh0vDIylD3IS0t70XJPXrZSWnlobPSIgjQIdyBVCm7sACjfrx64Z9aZAEUDbQUAbRQ6DoPQYZzsnqysluyRiwxZ7GVgYsMMADFhixAGLDFiAeLDFiALytfu9pjdxgqTZjJYx3d34V7OvyrLG8WA72K093oR/u98A9o2pf0ja0H6KMadhx/nMkh/mcj+7HtX9avLDFkWlvYlnla1yubsUflklUe1o/9rqW/c5l9d2WkWrKMquCPE8SZT+bcWCspVAqsoI4JVpCR1LHc3ld272QNVD4RYp5lax7qeh/z6ggH0xZVy0JxqyTV9Si02oVXoybiPyrK8oHuW3A7QBzZPplk8wUWzBQfUkAH98ru0dEYXj8UtNGEFKFCx+IL5KAckbRQJJtyQvHF32d2cqqHdQZmUF2IsgkC1W72qDxQ9rNkk5q9i29TceJUY3RW6kQEhpPCJBBVm2Egg2NpboQeeM+ZNdp3Uq0kZB93A/tvg+tjpWXy6dFO5VVW9woB/cC86E++S7BdTE8W+hWdj9omTchYS7K/EUghrugxHAkFcgdbB4uhZXhizOajabugxYYsQh4sMWABiwwxAGLDFiGcO25kXQzB3WMMrKGYWLK9Ko39KzAyaW4zes0O3b0EKb6r5Rbr/tzbd5YXfRMqQjUtu+Dnjg+YAEEke2ZJdFLtAHZkQauGLHrXUqW/sOcnJqNao7/1P9Pd11Oy4M4xw9763/Z/dqeidixyLp4xM4kk28sBQNkkUKFcV6YZKgB2rdXQuul16fLDOSnK8mznqjzSb6nTFhiz2IrAwxYYAVXaWukTVaaJCdkniFwEDEhQtcn4RybOQIe9LyFAiKpM0UbWxbyyRs3BAFMKo9RY4vrlzquzo5XSRwS0ZJU7mFXV2AeRwODkeLsDTpW1SKZHHnfgxqVSiW6BSRXSsd1YCHL25ImreEgNHujRTdFS0Dv0rzAlfU8fPOGm70MRENm4usG5iwBBm315QlGth9uuW8nZMLSeKVtyQ17m6qjIOLr4WI/XIp7tQb43G4CIIFUEV5L22xG41f8AFjvECN2J3k3xXP5WCwksoLbvFViPKq+X4T7j550TvCTG8nhgKG2qTIBf4zRkvxa0RfAaweLPGT9D2bFB/ul2+VF6k8ICFHJ9LOch2HAN1JW4huGYUQ5cbSD5POS1CuTkW4gVad52P4m3yNDCypY4eSdo+Xq66enp0zrP3gdH8yf+HExXcpAL6jwjTAc+/X9Acmr2Dpwu0JxtVPibgI5daN2CGN31wbsPTkVs42qnDMOFfeOQeu/m+t4XiBX/APahiVqIHdfVyKrUiAfkN8kH986P2xI8OnkjAQzTLGwJuhbg0SvuvWumS17D04ql+Hp5mP8A4ol9Tz5wDnROzIlVEC+WN96Czw1k3d88sevvibiBVx969ysRHyGQKN3B8SR0BY15eUJ4vqM+H7ys5hEa7Q507MSQTUrMCoFfy9bGWI7B04DAJQYgnzNYKsWXabtaYk0K6nD/AGJBakJWwIFpmA/DJKWAaNEnr74Xj0AXYva33hGbb4ZU7Su6yPk3AII9qr2JyB/2qFSN4Z2xsATf5fFMZPSrBANAng9eDljp+yYoyCgK0274mNnYUF2TwF4A6Chnx/sPT2x2DzEMeT1DFhxfA3EmulnFeNwIi94z4ixmMgmNXJDWAWiaQD4aqhV2OT0x6bt538L8KjIgkI8QcIXRQQa5PmuuOB78ZKXsWAFWCcqoQHcx4ClR1PJCki+tHGeyIfw/L/ugFXluikEA8+YAqDzfIxXj0AgafvAbiVlvxJJE3FgB5ZtgApQCa5o1wDyT17dndveMJTsKiMFhz8QBce3B8vpY565IHY8I20vwsWHmbqXL888+Y2L6Z9afsuGPfsXbv4bk9OeBZ4Fsxoe+DcegFcveQ/gBoiDMFbht1KzqoPC89b5rj58Z8L3nJNeHxYA8/odR4PI28ep9csW7IhPh2l+EAE5PAUgqDz5qIB5vkZHj7uwhnY7m3/MLXn38bADe6jfXjC8OgyLH3gcndtATwS+2x8Q1Hh2XI4Fc/wCeMd4WdfIlEwyyFt3w+GzL0I8w3Ae3XJy9iwAUF427fia68TxOt3e/m+uOPsiFRQX8jR/Ex8rsWYcn1JJvrhmh0Ah9n9uM8iQsnmKBi1+hhR7qvUsRV+mXGQYOyUSXxQWsII1FilUV04snjqScm5jk1yAMMWGRGQu8Uk/3NkgiMzSbozRoqGQ+b96zDju1J69nzf8AG/8A5z1PRfD+v+WSM4TFY+WHxFSMYrd82vozocBxOWFpZIxXjeS+jRy0y0iiqpQK9uBxhnXDOfbuytbu7ixYXiz2QrgwxYsQFF2tr5U1kKIzBC0QIrykM7h/Q7uAvtt467uKnS9qanw7aSTkack1yobUurkGuPIBmzvFeSzdwGRErp2fp1Usis0qvQ5oicgHjgFtufXYWrn8eGIlvDESeXb5Qv3ZCG6dfEsX+mau8CcHPuAyU/aWqDT7Wc0NXtFWB4bx7Nor0BbOvZeokeeBpGcitUFJsBgrrsvim8t8+u3NPeK8WfuAys2v1G6dd8nEsYUgVStqAu0ceU7b97BDZxXtHUhGt5KqC2I5UGeRXINceRRZ/XNfeK8WddAMfpNVqPvMLNuDPBGH8tEttnKAiuharH0yX2R2hqG0c7uzl1W1Oy2B8IFgAa3ENfHobHpmkvC8HO/IDL9maqR54S7OQG1SjkkEDZsBNDdwTRI5rOM3aGoEk6+IxWNkUkeiyT3fTio+L9KzW3nNI1W9oC2bNACz7mupxZ10AzEXaWp3QB2cFxpSRVXcriT09V23+mcoe0tRsYl3+GMk0LF6p0bbx12Acdc1158yKGFMAwPUEWP2OGddAM3J2jL9xSQO+8vIN3qQDLts15eVX05oDi7zi/amo8VRvbcwjIUAUb0rOeK6+JXH/LNUoAFDgDgAcVnx4S7t1Dd03ULr2vrWLOugGaTUzP2dOXZ2YVtPIPSMkA0CabcPlyPTJWi1kx1pTczRANwRxtEcRRrrqWLc+vPtl7eF4nPuHYyD9p6g+Jtkc0WHAvaRq1Ra4/gvJGs1OpWaaNXchY328ddsKkNwKsvfPqSRXGaRVA6ADqeOOT16Y7w7RdAsZZu0dSfBYM1SM7VRN/jqFXpyPDvjjiz6Zx1WrnZJgXkI2yEfLbqwq0QL+D+zNfeK8O0XQLEabXxx0GY8ixwxse9gZ3VwQCOhAI/XHeGYgDFhhiGT9D8P6/5ZIyNofh/X/LJOeacT/m6nibkPhQYYYZXkz4wwwz2QrhHEcMMQCxHDDAYsDhhiAWLDDEAsMMMQCz5x4YALFhhiAWBwwxALFhhgAsDhhiGI4YYYgFiOPDABYsMMQBiwwwAn6D4f1P8AyyThhnmnE/5up4m5D4UGGGGV5M//2Q=="/>
          <p:cNvSpPr>
            <a:spLocks noChangeAspect="1" noChangeArrowheads="1"/>
          </p:cNvSpPr>
          <p:nvPr/>
        </p:nvSpPr>
        <p:spPr bwMode="auto">
          <a:xfrm>
            <a:off x="63500" y="-895350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data:image/jpg;base64,/9j/4AAQSkZJRgABAQAAAQABAAD/2wCEAAkGBhAQDxQQEBQUEBAUFhYVFhUXFRcVGBgaFxQWGhgaFxYXHSchFxojGRkYHzAgJCcpLCwsFR4yNTAqOCYrLCkBCQoKDgwOGg8PGikkHyQ2LSowKiwtLCwsLC0qKiosLCwpKSwpLCwpKiwqKiwsLC0vLCwsLCwsLCwqKSwsLCwtLf/AABEIAMIBAwMBIgACEQEDEQH/xAAcAAACAwEBAQEAAAAAAAAAAAAAAQQFBgMHAgj/xABHEAACAgEDAQYDBgIHBQUJAAABAgMRAAQSITEFBhMiQVEyYXEHFCNCgZFSYoKSoaKx0fAVM5PBwhYkQ1NyNFRjo7Kzw9Li/8QAGwEAAgIDAQAAAAAAAAAAAAAAAAECBQMEBgf/xAA4EQACAQIEAwUHAgUFAQAAAAAAAQIDEQQSITEFQVETYXGBkRQiMqGxwfBSYiM0QsLRcoKSorIV/9oADAMBAAIRAxEAPwD2zFhiyADxYYsBhiwxYgC8MWGIAxXhkTtDXeCu4qWHqdyKq9OWaRgB1+Z+WAEq8WUT974UYCVJo1qzL4TtEo5ppJFFIvB8x445IzH9rfazIXrSaeYxX5ZPBsug6yKCeEvp5Wv1KWMLNgem4s82032jzqu9zG6+oeNoSPkHB2k+nQ85fx/aToW0v3lXLG9vhAW+6untXs3Q0fUEYmrEoQlUkoQV2+RqcWeYN9pPaE7kaaBaHO1Y3mYD3JBr+6MiQfavrIJL1UccsINSBUMcqC/Mw52ttH5SB065DMmWs+DYuEXJxWmrSabS8Ez1nDPLe3ftPnkkI0ZWOHorlQzv7NTghQfQVdVfWhA0X2l9oREFyuqQfEjKqMR/I6AU3tuBH064XWxNcExkqPbKOlr2vrbw/H3HsGI5553171ePodLPpJXWKcve0lG8oHkajYIbcCPcZkOy+9mu06SRRzN4TFWXd52Q0QwRnvap4NV1HFWbTdgwvBq+KoqrSa1drdO9nuN4s8IfvxrNNcy6l2YchZHMiuf4SjHm6riiPQjNG/2q6xiGSKGNCAdjB3I45BYMvP0AwvpcnU4FiY1eyp2k7X0flrex6pizL91+/sOsfwWXwNRRIQm1cD4vDbiyOpUgEDnkWc79v999Lo28Ni0sw6oguuLG5iQq8el3z0wKv2Wt2vY5Hm6W1NBizKdlfaTo53Eb79M7EKviVsYnoN6khSfZq+V5edvCf7rKNNfj7Dsrrfyv81XXzrERqUKlKfZ1FlffoT8Wea9w9D2ouvMkp1A0rI/irOz1vFbPDWTkNZ5IFUD7gZ6Tgwr0uxqOndO3NO6fgwxYYsRhPoY8S488s4r/ADlXxN6n8KDDDDK0mWeLC8We3FaPFhiOIAxYYsQHLV6tIkaSRgiKLZj0AyJ2P29ptYjPppBKqtsagylWoGirAEcEHpzeVP2jadn7Nk2flKOR7qGF/wCIb+jnl3c/vI3Z2qeUKZIpYiroCB50IMTG/kXW6PDZBys7MucNwqWKwjrUtZKVsvdpr8/C1z3bKntrfGj6lI21Usa/gwigA54v6knl+qqDXU7sz3e+0eSdpmnhVNPFE0pkTcdtEAK240WazVVyvT2oR3g7S7W1Bh0z/d1Cl9iuYwq7gAZJF8zEkgUOOtDgnHmRhXC66nONS0VC2Zt6K+217t9ETu0ez1lmDayTxmiJ3sxKxs5Zk2qp4jiDpIAoqwqli5c1w1HYOmbcYkSOU0LRSVLgU20IyE0Ks2B0vkcUHY3akyaifSFU1D+K58R9U6BnQlZBG+wsbNnmr8/vzeaTtBHLs5l04h2o6WviFypYKvhA7020wCfGWJN7azSqymp3T/PAfYwgsjs+/XXvV0uRnu8mjm0pVtrsDxuLRMh91V5o2ZCR7sDxxeYvU6vVSTfhx7dxKrQoMKFgsoCORwb6/XPRtL2trXmm0bwfek8NZV8Vhp3VXYgK5C+YgjhgFPlv2OfHdbuRNDO+p1Uo8U+SNUNqARwSSoLMLNDpfP0zrE5YvtN/qa3YvOnTbX2M3o+0NRo9QskMkkWpSg2/d4Uyg/Ca3eIvX2I+ude1da+pkllenklZiQosEngKo6kVSj14HU5Yd8vEbULp0NPKI0ChI3Jkdn2qzyMoHlKKCb/KeLz0LuL3Di0METyAyasLZZ6OwmzSAcCrrd1PyusyOXaRUiw4di1w2c3ON21ZfnR+ex5N3Y0KffOz9LqgDG0oWRT0LKp2I3uC+0EetZsvtF7sw6VopYBsSUsrIPhBABBX2BF8dOBVZWd/e6p0+oZtpEEjmSJ1NbWJ3bQR8LKbr5V86hdr94dTqxH94ff4a7RwFsmrZgOCxoWflwBkZNWsX2Cw9ariaWLoz/h5Yp67ZY2cWvH/ACV2lkIjlivyrOkirXFzRMGN+nMOWPdPT+L2rpImAaMmVnUgEERwsy2D1G6jXyybqu6U0PZ/3qRWDSSx2hFbI1SYIzDqCzyH6Ar6k53+zfSs3aaOFJWOGYlq4UtsVefQm2+tH2w5kqtWC4biXRlpndrdHJfLX0Lj7VNe2+DTA1GF8UqOhO4qn7bW4+f0yN9l/dSDV6N9XqkEp1DOkYPPhRq220/hkLAncOfKvzyb9qXZLlo9UoJRV8N/5fMShPyJZhfuB75ke7XeXU6CGbTxMrRSFmj3A7oWb4ip6EeoB6HnnkF3Kunha2J4fSjhddZZ0nbW/ut+CKbtiVtPulib8TTyB43+cclA8e4v9CcNTqZWZN3E00qo5ewFeR6YuOvDE3nHVx+IVQDeiuplXcV3KpBKB9rUxFenFj3zed4F0PaehbtCEpFMAPHhLC7sKUdeocH4WrzAD5ELkWmJxLoYq22eKh2m/vp6v1dnzXkVnbncnUQz/d0jk1SsBTrE21r4IbqqEG+rdKPrl33r7Q1Ol0Oj0TysdR4dzOrGyEG1QW6mzdn18P5517kd9ZWlTSag+IG8qSH4wQpIDn89gEbut1d3YoO/WtMvaE3NiPbEv9BRuH/EL4uWhhhTxOJx9LD4yKfZpu/6lyb6q9uS5lj3E74tBHqxqXeSGJofCBO5t8iOWjUsenlDUeFs9OmLVfabrGYmNYY19AVZz+rbhf6AZQ6PsJz2YmtS2VtRqGf+VdyRofoPCPP84yX3H0Gilllh1oYyysPAk3sABtA2KAaV93PmBDWB8i3uYKVHBqjPFypud5NWX9Cu+Xh9tjc9zu+41rNDKgh1CjdSncki2AWQnkEEi1N1uFE+mozPdgdyYNHKZVZ5JKKgtt8oPWgoHJrrmgyJzmK7DtX7PfLyvuctdO6Qu8ah3UEqpNAkelnpmRf7SWjNT6faR12zI/r7V/zzT9tgfdJtymRfDclAaLALdWOl5g+z9e0NGLQaUHqGMqM39Z2Jzg69GnUxNZzjf3utvnmX0Zf8Kw9KrRbnBS/3ZfnmX0Z6H2Z2imohSaO9jixfBHuD8wbGGHZmlSKFEjUIoXhQSavk8km+ScM5qeXM8u3IqqmXO8m19PAu8jdpdoJp4XnkvZGpY1149B8yeB8zkjMh9qWp29nFf/MljT9tz/8ARntLdkaOGpdtWhS/U0vVnmPePvPPrHZ53IjBJWPdUaD6dCa/MeTnx2R3p1mmIfTTttoHw3JkiYHkWjHygj1TafnkTsXska3tLSaNxcTO0ko9GSJd5U/I1X657h3l7rw62HY4CyKPw5ABaH0HzT3Xp9DRGJJtXudhj8dg8NW9ilRTgrXfNNrdeXffvIHdjv8AafWQSO34M0CF54jyVUAkuh/Oho0f0NHPMO8vemfXS3ISIywWOEGwNxpRtHxueOepJ4oUMqO0tNPA7hbi1MfiRnoeqlHQ+hVgSP2Ptn0vY+ol00OqWORUJWWOVR4iqyN+YrYBDAghq6YN3+48Nw+jgas5pxk2r0sz0e910vt5PlrbXaN9Z2VoJY5l8uqOyGBzuEQCsJmofCG3JSX1BNehyTQsFDFSFa9rEGjXWj61Yv65rT9o7z7V1um0+oiBBIVWVgfVlLMwvrxxfSxms7a0sHanZm7R7WCcxALtKsnDR7fytVjb77fkcTWbYlh8XPhslHEUsrqSvKSfu+Vr2tf0KfSaWGTu5IdMDu275r+LxIZEaQGvZUO0exU+uYfsPtzUaKWWXTsi+LGsbFk3EbWYgqSaHxHqCMtO5fegaDUMs3OjnpZQRYRqpZK/hryt/LR/LkHvb3aWFnjRxLpnHkkR1agwtVYqTTV78MOR6gF9LoKFKNPEVsJivezPPG7tmfS/p8yb2f3b1On0kutlg0+qimK7I9Q7CS5pk8ygqysHZgQHo83ddbDsrsmGV5tkyQ6xZAZPuj7fDUAKIitAMoCkWV+IseLrOnYPeyTUFIdYxnlJWOIKihWsbbZb5kazbHirraC1zdBqdO6/gQRKu5Sd3hR8mwSBz4hAHJW+o59teq5Sdop+JQYinUpVW8QsrfLklytvp0IndeBYGnY+M5ZmMmonABcRilYOCQYviocEcnp0s+w+2ItdC0qANF4jotj4ghHmo9LPI/T1zHdvdv6udpoFgDxETQhTG7rySol8h5YAWvJAJurAIsPsu0UmnhmgkVwA6yLuRl+NaIAP/oB/pZgqQWVyb1MVOTuopaFX9omh8F2kj8losqkejxkG/r5VP657botSJoklXkSIrj6OoYf2HMHr+zYNU6HUqXT8VY41bZ4pJjCqx601MeK8pvoDmoTspCB4v4jAVfIC/KNRxGo6ADmgLJPOb+Fg6lNGrxTGQ/hq2qVvK7a+TsWs0KupV1DqeCrAEH6g8HIOl7vaSJt8UESP6MEWx9DXH6Z8QlopEXczROStOdxU7GcbXPmI8pFMT1FEVRssnOLi7M0qdXPG8dgdQQQQCDwQeQQeoI9c46bSRxLtiRI1u6RQov3pR1ztiyBK4nUEEEAg8EEWCD1BB6jKGXuJ2ez7zAB/KHdV/qqwGX2GBOFScPgbXg7GY7y9yop9MkWnVIGhsxADanmrcpAHF0DfWx62c861HdDWxv5tNIW6blTxAR/6o7FfrnteLEy0wPGMRg4ZIWcd7NXs+7VHnfcnubOmoXU6hDGsdlENb2YqRZH5QAT1o3XGYbX6py0krgiQs7sp67iSSte+41We+ZHfQxM4kMaGRTYcopYH3DVYOI2KPHKsa0684pyksq5W8N9Py55B3M726rRCCKWQS6NQEeMRraK1kujKNzEMbIN2Lrmsk98odGJ1fRujpIu5lQgqpv0r4b67fSvSwM2PePuBFqCZICIJiSSKOxyepIHwm/UfseuUGj+zLUlvxpIkS+qFnYj5AqoH6n9Dg3cscDieHUZrEQm4aWlCzaenXX86Gx7odovPoYpJCS9MpJ6tsdls+5IAv53lxnDQ6JIIkijFIg2gdf1J9STyT7nO2I5SrKMpylFWTbsuiIvbWmeXSTRoNzvGyqLqyRXWxWedT92dTEheTR6VVWrZpnUe3J8cAWf8c9F7Z1TRaSaVCA6IzAkWLAscZ57P3o1cqhG1GklDlQUMRPVh1DR1QPP6ZxUu29pq9na2bW+a/wAvudXwR4jsv4Vst9b5r/8AX7np2l/3adPhXobHQdD7YZXd2e0m1GkilYAMQQdvC+VmWwPQGrr54Zy1SDhNxe6bRSVYShUlGW6bXoaW8yv2maIydnOQCTG6ScewJVj+iuT+manOOr0yyxvE/KOrI30YEH+w57M9Svw9Xsasai/pafozwruJrBD27pC3CypLDf8AMyEqPqSAP1z3q8/PPbvYsmnmaF7SWJwyOOCCptJEP7EfXPVu5v2gRauMR6grBq1HnBO1JKob4mPFH1S7X5ijkYvSxf8AHsHLtfa6esJ2d1y05+JlftT7PEetWUCvGjBP/qQ7T/d2ZC7gd9x2fHLBJG8kZmMisrC13xoWAU1fm5+IdTnb7SO3Y9TqlWJg8cKldwNgsxtqPqBSi/cHIvcbuZ/tAaqR2aJUeNI2ADKWCMZLU1dboxwRkNczsWjjQ/8AmUPbb2vy3s81vK1jl3w7Z0+r1Al08RiG2nJCqXaz5iqkjpQu7NZo/sVjfw9bJz4LToE9iyR1IR+pUX8vlkjR/ZIga59Qzp/CieGT/TLGv0F/MZudBoIoIlhhRYokFKiigB/rm+pJJOSS3bKnimOw08PTwuGbcY63fnp8+nSxgu+vcCR5W1GkXfvNvEKBDHqyX1B6kdb6X6dvs+7gHSs+onRI3dDGIgFPlYgky1wT5RS811PPA3ucNTq9hVQC7uSFUVZoWxJPAUDqT7gckgES10NCrxXEVcOsPNppc7a26X/H3nPSdkaeJt0UMUTH1SNFP7qMrO0U0wYlJVSQnmNSJCx9aiU7tx9a+pHrnx958dpBqh4Ijbb4Duu2toKvIVNSbgbAPlHStwJyfDGigbAqrXG0ACvlXFZm9nU17xRzxjpy93cqhpZ6FoOR0Dixx0N0L9OCR884aqKQUpHh7iRZIJoddu0kA/Ug+tGss5e1Y1nSDcpdyw27huUqm4AqORahuvt885dpwSsy0LjWmpfi3UwN31FN0Xnr9DgrYKnGDcE7+pmocQrSnGM2rPyK3T6XdqNKa2iMyNXHH4Dxgf3/AE9sutHKzNMCbCybV+Q8GFq/rM375E7Hi3gTFlPDKAvIBumsnqeK/X5iu3ZJsTN/FPNX9BvD/wDx5sYODhSSfiauPqRqVm48tDrrWAaAkgfjAc8ctHKo/W2GWWVnayAwPYBAAeiLFowcWPqozs0DDhHZAOK8rD++Cf2IzJVpOTujHQrxhGzJuLII15RiJSNoAO8I4HPpxuHpybHUce3eLWRuaVgT1rkGvcA9RyP3zUlFx3N6M4yV0dsLxZ8vdGjR9DV1+nrkCZ9YsieO6tskIp7COormidrA2A1AkHoaPAqjx0M0izSQSNvChJI3IAYo24ENtABKup5AHDpfNkoCwxYYsQx4sMWABiwxYgOHarsNLKUXe+xqXbus1020b+lZh+ze0ZY1Uv2TvlUk+IsJj9eKAiNEfX0zc9pLKdNKIeJSjhKNHdt4o+hvPMF7Lmv8PTa9ZvysXNBvQn8IcX8x9c4qcIzxFZSt8XW33WnqddwaEJ0JKdvW3LulHT1PWNIgWNQqiNQopAKC8dK9Kx59RBto3fFQv61zhnJvcopatlhiwxZ7UVhQd6+6EWvUEnw5kFJIBfH8LD1W+fcWa6kHzjWfZ12gjUIhKP4kdKP6MQf7M9lOLIOKZb4LjGKwcckGnHo9beGx5P2P9mWqkYHUVp4/XzKzkeyhSQPqTx7Hpnp3ZnZsWmhWCFdkaCgPqbJJ9WJJJPqSclYsEkjDjuI18bJOq9tktkGLDFjK8MqNTq2h++zqu+eKJWj9R4fhnaBzxcqSkji6XnpUmDtIsVDIQXeQLVHyR/nY3wD5eOtuB7nIHefRoyo5BvxI1NEgMAWZQ6jhwHAIvoSa6mzNkuwUczURDtuPdEJtPukBCePKYnCrfLM6jcv0ChbI5Ucj71mj/wC+nTqpigeMTNt8gZg7KyqR8JNoWquFH8ZOVGq0pmeKDylZH86sLV0WN3KH2DbQD8rzSaXRBSDSoFBVEUkhQxBbzNRJJVfQAAUPUmFGvKcLy3J4ijCM7I49owrHFGqKEVZodqqAAN0yqeBwPKzfvnfOmr0wkTaSRyrAirBVgykWCLDAHkEe4ORPu86jho5fqGjJ+pXcP2XNmjUUVZmhiKMptOJA1GnOn8WRG2xyvGz8A+FbKs0ovivD8xsGipY2LGfXYETxK0ExPjCSaSjtspJPIyMCnDAg8kVzYocZ9azUu0bRgNHL5d6ii4jLAO0J6Odt0fQ1Yvy596c6ChFvZoI7VY5Y5PwiABSSsoaOh6FjwaFVWZpTS15GGnSc4uL3+Z965gzRxceclj81jpiB72xQfQtkzKntvsehHqIBJNHHtlRhqEcWGBIBmG4KyDbuSSzuIIrg2qmwDyPrwf1+eZIu5hqU3Cw8oO9mqkQRBHMdsx3ALu3KAVALAgcFyRXIUjpuBv8AKTvbKogVPztIm35bGDMfl5AV/pgeuEthUvjRVL3j1YPMiN8miH/QynpllpO+C9NQng//ABFbdGPm1gMg+dECuSMzd4x/r/l9M03BMt7m+1MPiIVurHlPsRyrD6MAf0zksRaVJuAPCZSPW2aNh+g2t++VHc7UkxSQ/khZVT5KyBtvyCmwB6AqPTNBmu9HYkGLC8WQGGGLC8ADFhixAcu0O0Rp9O8polVYhSQu4hboE/TMb2n3q1E0DJPpEMJALVMAaBDcEG/TNN3j0Gnl0rNqVZ0i3SUpKm1U+2efpBpdrs2iYeGV3KNQSwRlY7unPAH7+mcXOlSlias3FtqXp0t7yOv4PRoypZ5RbknvtbpZ54/TTQ9Y04GxaFChQ9uMeLT7di7fh2ivpXH9mGcm9yhluyfivDFntJWBiwxXiGO8WGK8QBheK8WAEU6MjwyDbRkjn1VuCv8A9J+qD3xdqaMywsgIDcMpPQMrBlv5WBfyJyVhieoLQyfxgEWjqbHHmR1PqPcGwR0IsdDl/wBndoiVeaWRfiS7r5j3U+h/Q0QRkbtbs42ZoxbfnUfnAHUfzgdPcCv4SKu92142AYco/Ucj191I6j1H6VopuhKz2ZvtLERuviRqMMj6HViWJZAK3DkddpBplJ9wwI/TOzXXHJ/160azdNA46zRpKu1xdcgglWU1Vow5Vq9RmY7MsQIzG2ZfEZjQJaTzsTQAHmY9ABmo1MwSNnbgKrM30UEn/DMxCxi063yyRrx7lUHH7is1MS3ZI3MIldyLPsXSR+ErhV5aRwQBzcrkN8zzd/PLPIPZ+m+7hYSeBGGHyK0JOT0G4hv6Z9BnzN2/pUViZoztF0HUk/JRfJPSsu6TWRHOVlJ1H+blhma76MqiB2IXzOgsgDzJuPXqfwxx9fbLAd59NVkuD/D4bk/2Aj+2syneDVyaqVXAIjjvw037CCerllU+YjiroDj1OOTVidGnLPexGjkdzuA2xj+IG29uONo+vJ9h6yBkXTaNBTbNrdLJLn+sfoMkO4As9OAKBJJJoAAdWJoADkk8ZgLE1Hc+MDTF/WSWUn+i5iH92Ncu7yr7t6F4dMqyUHZndlBvaXYttv1IvmuLuss805PVk0GLDFkBheGLDAAxYYsQHx2h/wCzS+VH8reVztU8dGJ6DPL/ABtFHIPE0m430TViUfSlu/3z0ftvVxppXEhTzhlUSXtY7SaO3mqBzz7T6ZFfcmt0+k9/AbUf9R5/fOP2xFZyvvyzf2/4Z2fA9KEnLNZ9My/8v7M9Xhk3KpqrANe1jDFp/gXnd5Rz78df1wzkHuc69ybiwOLPaCtDFhixAPFhiwAMWGLEAYYYsQHDX6wQxPKwJCi6HUnoAPmSQB8zmcUlQ7yFVtmcgcIl8kAn0uzZ6liaHQW3eDs5p41ABba4baCBddKvgkNTAHjj6ZjIFkkMcjL5n1DNssELp51KBWI48wVXAHUrfQNWriE5acjcw1ld8y90PaTxMY0sKHbyyKNpLlpPK6+YA2xG6/hYAeUgSB29ppm/EjtVPhuz7WWJyASrA8CtwBfp5h6WRU6HSqxjjqkDxqhB2kp5jYroNqBx6XRFCqutV2NDBG8ql0It3b4zIarzKaBPRRW2gALAFZKGZLT5kamS+q9PzqfHamqiaNdJCQ6kASFW3BY1rylrPmegtddu4+guNqXA2M/wCSMv9N4/6tt/K8qT2hJCSHIKqGeRlUKkSIeVUDzSSN8N8LamuQVMbtDUvql+6/7qTbpZpBw1o0tyKAw8wWkvpe79Dgk3Kak9kbEIxhBxW7JfeTtJNaQijdp0JO7n8Xp/8rgH+ageAPNEv/X+vlnLTsXiViTbKPMBXUdQPS+uGmkLL5htYGiPS/Qg+xHI+R97y4SsrIqjr/r3+mAH7YDE7hVLNwo/1+9+nzxgEjhQS3T9+poAD1JNAAWSSB6gZoewOwCpE+oA8Xkxp18MEVZ95COvooND1LfPYPYiq6zT19427kiLAmJTxu2+rm6LdFsqD8RbQ5r1Kl9ESSHixYZgJBiwxYgDFhiwAeK8MWICN2xp1bSyExiZkDMild/m2kCl9etV88xej1oCAS9kl5ObZYmUHnjy7DXHHXNb3m0xfQyfitCq2zMoJJUA2tBhYN++eeHtKMpsOv1ZStpXwjVVVV43Ss5CdPPWq/6v3af8Ts+DUu0w3XX9+nnH6Hr0B8i8beBx7cdP0x586WvDWrratX1qhV4ZyD3OdluyZiwvFeezlaGLDFiAeK8WGABiwxYgHiwxYgOeolZRaqXoiwDRr1IvqR1ri8q9TodNKnhoywEvupNiMWKMptCL3bWPUWKHtllqIdw4Yow5BH09QeGHyP8AjRH1GGobiC1USAVH6AkkfucGCdjn9yj3q4UBlXap9hzQrpwCQPaz7nFrtN4sTR3W4VfsfQ/Pms75kO9/fbTadvu7TJG1Hf5xuHstLbLxyTQ4oDkkqJZnYL2K7tSZEMsUdyO3LMi7k3+KxaME9aVrJNAFTdGxkTURmZlMqAVF4bEOfOQTytUQhVmBBonfRFDmvTvdoT8M8fHz29PYf5ZZR62NuFdb9rAP7dflmWNGMXf82sSdWTVvze50mS1IBKkggEVY44Isf8sgyzOrCx+JXpwsgvopPwuDyAfciyORPOcNbAzilI/mVhaupBDK3qPe/wCwiwcxiOiShlDCwDzyCD9CDzd5Yd39IJdUCwG2FRJX87krGf6IWQ/XafTKWDxB6GrAKMeV9CVf84rmjz15B8uaLuo9aiZf4o42H9B5A3/3E/fIVPhY0dpAwk1TqdpOp00bsDtZYRFpyQG9Bcjn5b2PHXNEcjR6SpJWNFZNnlPPKqVP1BUJ+xyReajZIMWGGRGGLC8WABiwxHEA8WF4sQHx2iwGkmJcwgI34gBJXjqAOSc80k7RjYFX7Q1TKeCDCaIPUczZvu8PaUUWmaOZzEJg8YcIXC2o5YDmucz/AGf2HJOKh7U3/IA2P6O+x+2cdUkqVerOeizb209ckjsOESjRw+epdJvR209ckvqje6cgopBJG0UT1PHr88McSEKATZAAJ96HXDOTe5QPckYsMWezFaGK8MWIB4sMWABiwxYgHeK84z6YOQSXFfwyOn7hGF5zOhX+KX/jS/8A74ASbxXmV7w66aB9saSlNoPis+qdLLqCCUkG2lJbk9EPuMq+zO2tTqHYI/CkHeGldGjbdtYL943KTRFE3xe2iMi2krsnGDloje3kfXaCGddk8aTJ/C6q4/ZhxlEBKQCJ5Kr0bg3683/jiaKb/wB4l/fMPtEDN7LUM72j9lvZya2GbT3GUYSSQ7t6EDdsIDWVtx71StQzh3z7m6/tZR4M0UenjdgqOXBdl8rOSoI4YMoFehP5s1Gg0ZiWi7zSE20kht2PQWRxQWlAHoPmcq9N2q8QhijEsqCKEsFkkLszrGzbeQqAB2NtwTGy2MKdTPNyvtsTnTdOmoLd7mT0HcnvBoxSGHUxgfA0t+3Cl9pHTpdZZR9qzxD/AL7pNRpSOrCNpYvT88QP16enXN1/tDTf+dKD7EzA8+4I4/XPoazT+mpJ+k5P+B4zbVZmnlZkTqkoMCzKQCCqOwIPQ+Velf6GROyO+eiGqhZJ0POw9V8klD8wHRtjH5IeM1MbRRMI43DQsT4ZDBtrcloyR0PVlB9NwHwjI2j7A0gkMUkSbHJMZ2JVnloz5evVlPqLH5ReNYi8nCSM0qPuKcX4msxZHGj/AJ5P65xfdP55P65yBiJF4XkY6P8Anl/4jYvuY/jl/wCI3+eICTeLOMenCm9zn6uxH7E51xAGLDDEAYsMWIDj2hr5YYwY4G1KkkOFIBAochT8X0zOT6rsec7Z4TpJP5ozCb+qcfvmxTULHE0jkKi2zE+gA5zIT97dPLp5I31MLys5MZbTyFFW1oMrJya3c/MZw9dSliqmWMtJbxbT166NaeWh0vDIylD3IS0t70XJPXrZSWnlobPSIgjQIdyBVCm7sACjfrx64Z9aZAEUDbQUAbRQ6DoPQYZzsnqysluyRiwxZ7GVgYsMMADFhixAGLDFiAeLDFiALytfu9pjdxgqTZjJYx3d34V7OvyrLG8WA72K093oR/u98A9o2pf0ja0H6KMadhx/nMkh/mcj+7HtX9avLDFkWlvYlnla1yubsUflklUe1o/9rqW/c5l9d2WkWrKMquCPE8SZT+bcWCspVAqsoI4JVpCR1LHc3ld272QNVD4RYp5lax7qeh/z6ggH0xZVy0JxqyTV9Si02oVXoybiPyrK8oHuW3A7QBzZPplk8wUWzBQfUkAH98ru0dEYXj8UtNGEFKFCx+IL5KAckbRQJJtyQvHF32d2cqqHdQZmUF2IsgkC1W72qDxQ9rNkk5q9i29TceJUY3RW6kQEhpPCJBBVm2Egg2NpboQeeM+ZNdp3Uq0kZB93A/tvg+tjpWXy6dFO5VVW9woB/cC86E++S7BdTE8W+hWdj9omTchYS7K/EUghrugxHAkFcgdbB4uhZXhizOajabugxYYsQh4sMWABiwwxAGLDFiGcO25kXQzB3WMMrKGYWLK9Ko39KzAyaW4zes0O3b0EKb6r5Rbr/tzbd5YXfRMqQjUtu+Dnjg+YAEEke2ZJdFLtAHZkQauGLHrXUqW/sOcnJqNao7/1P9Pd11Oy4M4xw9763/Z/dqeidixyLp4xM4kk28sBQNkkUKFcV6YZKgB2rdXQuul16fLDOSnK8mznqjzSb6nTFhiz2IrAwxYYAVXaWukTVaaJCdkniFwEDEhQtcn4RybOQIe9LyFAiKpM0UbWxbyyRs3BAFMKo9RY4vrlzquzo5XSRwS0ZJU7mFXV2AeRwODkeLsDTpW1SKZHHnfgxqVSiW6BSRXSsd1YCHL25ImreEgNHujRTdFS0Dv0rzAlfU8fPOGm70MRENm4usG5iwBBm315QlGth9uuW8nZMLSeKVtyQ17m6qjIOLr4WI/XIp7tQb43G4CIIFUEV5L22xG41f8AFjvECN2J3k3xXP5WCwksoLbvFViPKq+X4T7j550TvCTG8nhgKG2qTIBf4zRkvxa0RfAaweLPGT9D2bFB/ul2+VF6k8ICFHJ9LOch2HAN1JW4huGYUQ5cbSD5POS1CuTkW4gVad52P4m3yNDCypY4eSdo+Xq66enp0zrP3gdH8yf+HExXcpAL6jwjTAc+/X9Acmr2Dpwu0JxtVPibgI5daN2CGN31wbsPTkVs42qnDMOFfeOQeu/m+t4XiBX/APahiVqIHdfVyKrUiAfkN8kH986P2xI8OnkjAQzTLGwJuhbg0SvuvWumS17D04ql+Hp5mP8A4ol9Tz5wDnROzIlVEC+WN96Czw1k3d88sevvibiBVx969ysRHyGQKN3B8SR0BY15eUJ4vqM+H7ys5hEa7Q507MSQTUrMCoFfy9bGWI7B04DAJQYgnzNYKsWXabtaYk0K6nD/AGJBakJWwIFpmA/DJKWAaNEnr74Xj0AXYva33hGbb4ZU7Su6yPk3AII9qr2JyB/2qFSN4Z2xsATf5fFMZPSrBANAng9eDljp+yYoyCgK0274mNnYUF2TwF4A6Chnx/sPT2x2DzEMeT1DFhxfA3EmulnFeNwIi94z4ixmMgmNXJDWAWiaQD4aqhV2OT0x6bt538L8KjIgkI8QcIXRQQa5PmuuOB78ZKXsWAFWCcqoQHcx4ClR1PJCki+tHGeyIfw/L/ugFXluikEA8+YAqDzfIxXj0AgafvAbiVlvxJJE3FgB5ZtgApQCa5o1wDyT17dndveMJTsKiMFhz8QBce3B8vpY565IHY8I20vwsWHmbqXL888+Y2L6Z9afsuGPfsXbv4bk9OeBZ4Fsxoe+DcegFcveQ/gBoiDMFbht1KzqoPC89b5rj58Z8L3nJNeHxYA8/odR4PI28ep9csW7IhPh2l+EAE5PAUgqDz5qIB5vkZHj7uwhnY7m3/MLXn38bADe6jfXjC8OgyLH3gcndtATwS+2x8Q1Hh2XI4Fc/wCeMd4WdfIlEwyyFt3w+GzL0I8w3Ae3XJy9iwAUF427fia68TxOt3e/m+uOPsiFRQX8jR/Ex8rsWYcn1JJvrhmh0Ah9n9uM8iQsnmKBi1+hhR7qvUsRV+mXGQYOyUSXxQWsII1FilUV04snjqScm5jk1yAMMWGRGQu8Uk/3NkgiMzSbozRoqGQ+b96zDju1J69nzf8AG/8A5z1PRfD+v+WSM4TFY+WHxFSMYrd82vozocBxOWFpZIxXjeS+jRy0y0iiqpQK9uBxhnXDOfbuytbu7ixYXiz2QrgwxYsQFF2tr5U1kKIzBC0QIrykM7h/Q7uAvtt467uKnS9qanw7aSTkack1yobUurkGuPIBmzvFeSzdwGRErp2fp1Usis0qvQ5oicgHjgFtufXYWrn8eGIlvDESeXb5Qv3ZCG6dfEsX+mau8CcHPuAyU/aWqDT7Wc0NXtFWB4bx7Nor0BbOvZeokeeBpGcitUFJsBgrrsvim8t8+u3NPeK8WfuAys2v1G6dd8nEsYUgVStqAu0ceU7b97BDZxXtHUhGt5KqC2I5UGeRXINceRRZ/XNfeK8WddAMfpNVqPvMLNuDPBGH8tEttnKAiuharH0yX2R2hqG0c7uzl1W1Oy2B8IFgAa3ENfHobHpmkvC8HO/IDL9maqR54S7OQG1SjkkEDZsBNDdwTRI5rOM3aGoEk6+IxWNkUkeiyT3fTio+L9KzW3nNI1W9oC2bNACz7mupxZ10AzEXaWp3QB2cFxpSRVXcriT09V23+mcoe0tRsYl3+GMk0LF6p0bbx12Acdc1158yKGFMAwPUEWP2OGddAM3J2jL9xSQO+8vIN3qQDLts15eVX05oDi7zi/amo8VRvbcwjIUAUb0rOeK6+JXH/LNUoAFDgDgAcVnx4S7t1Dd03ULr2vrWLOugGaTUzP2dOXZ2YVtPIPSMkA0CabcPlyPTJWi1kx1pTczRANwRxtEcRRrrqWLc+vPtl7eF4nPuHYyD9p6g+Jtkc0WHAvaRq1Ra4/gvJGs1OpWaaNXchY328ddsKkNwKsvfPqSRXGaRVA6ADqeOOT16Y7w7RdAsZZu0dSfBYM1SM7VRN/jqFXpyPDvjjiz6Zx1WrnZJgXkI2yEfLbqwq0QL+D+zNfeK8O0XQLEabXxx0GY8ixwxse9gZ3VwQCOhAI/XHeGYgDFhhiGT9D8P6/5ZIyNofh/X/LJOeacT/m6nibkPhQYYYZXkz4wwwz2QrhHEcMMQCxHDDAYsDhhiAWLDDEAsMMMQCz5x4YALFhhiAWBwwxALFhhgAsDhhiGI4YYYgFiOPDABYsMMQBiwwwAn6D4f1P8AyyThhnmnE/5up4m5D4UGGGGV5M//2Q=="/>
          <p:cNvSpPr>
            <a:spLocks noChangeAspect="1" noChangeArrowheads="1"/>
          </p:cNvSpPr>
          <p:nvPr/>
        </p:nvSpPr>
        <p:spPr bwMode="auto">
          <a:xfrm>
            <a:off x="63500" y="-895350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2" name="AutoShape 6" descr="data:image/jpg;base64,/9j/4AAQSkZJRgABAQAAAQABAAD/2wCEAAkGBhAQDxQQEBQUEBAUFhYVFhUXFRcVGBgaFxQWGhgaFxYXHSchFxojGRkYHzAgJCcpLCwsFR4yNTAqOCYrLCkBCQoKDgwOGg8PGikkHyQ2LSowKiwtLCwsLC0qKiosLCwpKSwpLCwpKiwqKiwsLC0vLCwsLCwsLCwqKSwsLCwtLf/AABEIAMIBAwMBIgACEQEDEQH/xAAcAAACAwEBAQEAAAAAAAAAAAAAAQQFBgMHAgj/xABHEAACAgEDAQYDBgIHBQUJAAABAgMRAAQSITEFBhMiQVEyYXEHFCNCgZFSYoKSoaKx0fAVM5PBwhYkQ1NyNFRjo7Kzw9Li/8QAGwEAAgIDAQAAAAAAAAAAAAAAAAECBQMEBgf/xAA4EQACAQIEAwUHAgUFAQAAAAAAAQIDEQQSITEFQVETYXGBkRQiMqGxwfBSYiM0QsLRcoKSorIV/9oADAMBAAIRAxEAPwD2zFhiyADxYYsBhiwxYgC8MWGIAxXhkTtDXeCu4qWHqdyKq9OWaRgB1+Z+WAEq8WUT974UYCVJo1qzL4TtEo5ppJFFIvB8x445IzH9rfazIXrSaeYxX5ZPBsug6yKCeEvp5Wv1KWMLNgem4s82032jzqu9zG6+oeNoSPkHB2k+nQ85fx/aToW0v3lXLG9vhAW+6untXs3Q0fUEYmrEoQlUkoQV2+RqcWeYN9pPaE7kaaBaHO1Y3mYD3JBr+6MiQfavrIJL1UccsINSBUMcqC/Mw52ttH5SB065DMmWs+DYuEXJxWmrSabS8Ez1nDPLe3ftPnkkI0ZWOHorlQzv7NTghQfQVdVfWhA0X2l9oREFyuqQfEjKqMR/I6AU3tuBH064XWxNcExkqPbKOlr2vrbw/H3HsGI5553171ePodLPpJXWKcve0lG8oHkajYIbcCPcZkOy+9mu06SRRzN4TFWXd52Q0QwRnvap4NV1HFWbTdgwvBq+KoqrSa1drdO9nuN4s8IfvxrNNcy6l2YchZHMiuf4SjHm6riiPQjNG/2q6xiGSKGNCAdjB3I45BYMvP0AwvpcnU4FiY1eyp2k7X0flrex6pizL91+/sOsfwWXwNRRIQm1cD4vDbiyOpUgEDnkWc79v999Lo28Ni0sw6oguuLG5iQq8el3z0wKv2Wt2vY5Hm6W1NBizKdlfaTo53Eb79M7EKviVsYnoN6khSfZq+V5edvCf7rKNNfj7Dsrrfyv81XXzrERqUKlKfZ1FlffoT8Wea9w9D2ouvMkp1A0rI/irOz1vFbPDWTkNZ5IFUD7gZ6Tgwr0uxqOndO3NO6fgwxYYsRhPoY8S488s4r/ADlXxN6n8KDDDDK0mWeLC8We3FaPFhiOIAxYYsQHLV6tIkaSRgiKLZj0AyJ2P29ptYjPppBKqtsagylWoGirAEcEHpzeVP2jadn7Nk2flKOR7qGF/wCIb+jnl3c/vI3Z2qeUKZIpYiroCB50IMTG/kXW6PDZBys7MucNwqWKwjrUtZKVsvdpr8/C1z3bKntrfGj6lI21Usa/gwigA54v6knl+qqDXU7sz3e+0eSdpmnhVNPFE0pkTcdtEAK240WazVVyvT2oR3g7S7W1Bh0z/d1Cl9iuYwq7gAZJF8zEkgUOOtDgnHmRhXC66nONS0VC2Zt6K+217t9ETu0ez1lmDayTxmiJ3sxKxs5Zk2qp4jiDpIAoqwqli5c1w1HYOmbcYkSOU0LRSVLgU20IyE0Ks2B0vkcUHY3akyaifSFU1D+K58R9U6BnQlZBG+wsbNnmr8/vzeaTtBHLs5l04h2o6WviFypYKvhA7020wCfGWJN7azSqymp3T/PAfYwgsjs+/XXvV0uRnu8mjm0pVtrsDxuLRMh91V5o2ZCR7sDxxeYvU6vVSTfhx7dxKrQoMKFgsoCORwb6/XPRtL2trXmm0bwfek8NZV8Vhp3VXYgK5C+YgjhgFPlv2OfHdbuRNDO+p1Uo8U+SNUNqARwSSoLMLNDpfP0zrE5YvtN/qa3YvOnTbX2M3o+0NRo9QskMkkWpSg2/d4Uyg/Ca3eIvX2I+ude1da+pkllenklZiQosEngKo6kVSj14HU5Yd8vEbULp0NPKI0ChI3Jkdn2qzyMoHlKKCb/KeLz0LuL3Di0METyAyasLZZ6OwmzSAcCrrd1PyusyOXaRUiw4di1w2c3ON21ZfnR+ex5N3Y0KffOz9LqgDG0oWRT0LKp2I3uC+0EetZsvtF7sw6VopYBsSUsrIPhBABBX2BF8dOBVZWd/e6p0+oZtpEEjmSJ1NbWJ3bQR8LKbr5V86hdr94dTqxH94ff4a7RwFsmrZgOCxoWflwBkZNWsX2Cw9ariaWLoz/h5Yp67ZY2cWvH/ACV2lkIjlivyrOkirXFzRMGN+nMOWPdPT+L2rpImAaMmVnUgEERwsy2D1G6jXyybqu6U0PZ/3qRWDSSx2hFbI1SYIzDqCzyH6Ar6k53+zfSs3aaOFJWOGYlq4UtsVefQm2+tH2w5kqtWC4biXRlpndrdHJfLX0Lj7VNe2+DTA1GF8UqOhO4qn7bW4+f0yN9l/dSDV6N9XqkEp1DOkYPPhRq220/hkLAncOfKvzyb9qXZLlo9UoJRV8N/5fMShPyJZhfuB75ke7XeXU6CGbTxMrRSFmj3A7oWb4ip6EeoB6HnnkF3Kunha2J4fSjhddZZ0nbW/ut+CKbtiVtPulib8TTyB43+cclA8e4v9CcNTqZWZN3E00qo5ewFeR6YuOvDE3nHVx+IVQDeiuplXcV3KpBKB9rUxFenFj3zed4F0PaehbtCEpFMAPHhLC7sKUdeocH4WrzAD5ELkWmJxLoYq22eKh2m/vp6v1dnzXkVnbncnUQz/d0jk1SsBTrE21r4IbqqEG+rdKPrl33r7Q1Ol0Oj0TysdR4dzOrGyEG1QW6mzdn18P5517kd9ZWlTSag+IG8qSH4wQpIDn89gEbut1d3YoO/WtMvaE3NiPbEv9BRuH/EL4uWhhhTxOJx9LD4yKfZpu/6lyb6q9uS5lj3E74tBHqxqXeSGJofCBO5t8iOWjUsenlDUeFs9OmLVfabrGYmNYY19AVZz+rbhf6AZQ6PsJz2YmtS2VtRqGf+VdyRofoPCPP84yX3H0Gilllh1oYyysPAk3sABtA2KAaV93PmBDWB8i3uYKVHBqjPFypud5NWX9Cu+Xh9tjc9zu+41rNDKgh1CjdSncki2AWQnkEEi1N1uFE+mozPdgdyYNHKZVZ5JKKgtt8oPWgoHJrrmgyJzmK7DtX7PfLyvuctdO6Qu8ah3UEqpNAkelnpmRf7SWjNT6faR12zI/r7V/zzT9tgfdJtymRfDclAaLALdWOl5g+z9e0NGLQaUHqGMqM39Z2Jzg69GnUxNZzjf3utvnmX0Zf8Kw9KrRbnBS/3ZfnmX0Z6H2Z2imohSaO9jixfBHuD8wbGGHZmlSKFEjUIoXhQSavk8km+ScM5qeXM8u3IqqmXO8m19PAu8jdpdoJp4XnkvZGpY1149B8yeB8zkjMh9qWp29nFf/MljT9tz/8ARntLdkaOGpdtWhS/U0vVnmPePvPPrHZ53IjBJWPdUaD6dCa/MeTnx2R3p1mmIfTTttoHw3JkiYHkWjHygj1TafnkTsXska3tLSaNxcTO0ko9GSJd5U/I1X657h3l7rw62HY4CyKPw5ABaH0HzT3Xp9DRGJJtXudhj8dg8NW9ilRTgrXfNNrdeXffvIHdjv8AafWQSO34M0CF54jyVUAkuh/Oho0f0NHPMO8vemfXS3ISIywWOEGwNxpRtHxueOepJ4oUMqO0tNPA7hbi1MfiRnoeqlHQ+hVgSP2Ptn0vY+ol00OqWORUJWWOVR4iqyN+YrYBDAghq6YN3+48Nw+jgas5pxk2r0sz0e910vt5PlrbXaN9Z2VoJY5l8uqOyGBzuEQCsJmofCG3JSX1BNehyTQsFDFSFa9rEGjXWj61Yv65rT9o7z7V1um0+oiBBIVWVgfVlLMwvrxxfSxms7a0sHanZm7R7WCcxALtKsnDR7fytVjb77fkcTWbYlh8XPhslHEUsrqSvKSfu+Vr2tf0KfSaWGTu5IdMDu275r+LxIZEaQGvZUO0exU+uYfsPtzUaKWWXTsi+LGsbFk3EbWYgqSaHxHqCMtO5fegaDUMs3OjnpZQRYRqpZK/hryt/LR/LkHvb3aWFnjRxLpnHkkR1agwtVYqTTV78MOR6gF9LoKFKNPEVsJivezPPG7tmfS/p8yb2f3b1On0kutlg0+qimK7I9Q7CS5pk8ygqysHZgQHo83ddbDsrsmGV5tkyQ6xZAZPuj7fDUAKIitAMoCkWV+IseLrOnYPeyTUFIdYxnlJWOIKihWsbbZb5kazbHirraC1zdBqdO6/gQRKu5Sd3hR8mwSBz4hAHJW+o59teq5Sdop+JQYinUpVW8QsrfLklytvp0IndeBYGnY+M5ZmMmonABcRilYOCQYviocEcnp0s+w+2ItdC0qANF4jotj4ghHmo9LPI/T1zHdvdv6udpoFgDxETQhTG7rySol8h5YAWvJAJurAIsPsu0UmnhmgkVwA6yLuRl+NaIAP/oB/pZgqQWVyb1MVOTuopaFX9omh8F2kj8losqkejxkG/r5VP657botSJoklXkSIrj6OoYf2HMHr+zYNU6HUqXT8VY41bZ4pJjCqx601MeK8pvoDmoTspCB4v4jAVfIC/KNRxGo6ADmgLJPOb+Fg6lNGrxTGQ/hq2qVvK7a+TsWs0KupV1DqeCrAEH6g8HIOl7vaSJt8UESP6MEWx9DXH6Z8QlopEXczROStOdxU7GcbXPmI8pFMT1FEVRssnOLi7M0qdXPG8dgdQQQQCDwQeQQeoI9c46bSRxLtiRI1u6RQov3pR1ztiyBK4nUEEEAg8EEWCD1BB6jKGXuJ2ez7zAB/KHdV/qqwGX2GBOFScPgbXg7GY7y9yop9MkWnVIGhsxADanmrcpAHF0DfWx62c861HdDWxv5tNIW6blTxAR/6o7FfrnteLEy0wPGMRg4ZIWcd7NXs+7VHnfcnubOmoXU6hDGsdlENb2YqRZH5QAT1o3XGYbX6py0krgiQs7sp67iSSte+41We+ZHfQxM4kMaGRTYcopYH3DVYOI2KPHKsa0684pyksq5W8N9Py55B3M726rRCCKWQS6NQEeMRraK1kujKNzEMbIN2Lrmsk98odGJ1fRujpIu5lQgqpv0r4b67fSvSwM2PePuBFqCZICIJiSSKOxyepIHwm/UfseuUGj+zLUlvxpIkS+qFnYj5AqoH6n9Dg3cscDieHUZrEQm4aWlCzaenXX86Gx7odovPoYpJCS9MpJ6tsdls+5IAv53lxnDQ6JIIkijFIg2gdf1J9STyT7nO2I5SrKMpylFWTbsuiIvbWmeXSTRoNzvGyqLqyRXWxWedT92dTEheTR6VVWrZpnUe3J8cAWf8c9F7Z1TRaSaVCA6IzAkWLAscZ57P3o1cqhG1GklDlQUMRPVh1DR1QPP6ZxUu29pq9na2bW+a/wAvudXwR4jsv4Vst9b5r/8AX7np2l/3adPhXobHQdD7YZXd2e0m1GkilYAMQQdvC+VmWwPQGrr54Zy1SDhNxe6bRSVYShUlGW6bXoaW8yv2maIydnOQCTG6ScewJVj+iuT+manOOr0yyxvE/KOrI30YEH+w57M9Svw9Xsasai/pafozwruJrBD27pC3CypLDf8AMyEqPqSAP1z3q8/PPbvYsmnmaF7SWJwyOOCCptJEP7EfXPVu5v2gRauMR6grBq1HnBO1JKob4mPFH1S7X5ijkYvSxf8AHsHLtfa6esJ2d1y05+JlftT7PEetWUCvGjBP/qQ7T/d2ZC7gd9x2fHLBJG8kZmMisrC13xoWAU1fm5+IdTnb7SO3Y9TqlWJg8cKldwNgsxtqPqBSi/cHIvcbuZ/tAaqR2aJUeNI2ADKWCMZLU1dboxwRkNczsWjjQ/8AmUPbb2vy3s81vK1jl3w7Z0+r1Al08RiG2nJCqXaz5iqkjpQu7NZo/sVjfw9bJz4LToE9iyR1IR+pUX8vlkjR/ZIga59Qzp/CieGT/TLGv0F/MZudBoIoIlhhRYokFKiigB/rm+pJJOSS3bKnimOw08PTwuGbcY63fnp8+nSxgu+vcCR5W1GkXfvNvEKBDHqyX1B6kdb6X6dvs+7gHSs+onRI3dDGIgFPlYgky1wT5RS811PPA3ucNTq9hVQC7uSFUVZoWxJPAUDqT7gckgES10NCrxXEVcOsPNppc7a26X/H3nPSdkaeJt0UMUTH1SNFP7qMrO0U0wYlJVSQnmNSJCx9aiU7tx9a+pHrnx958dpBqh4Ijbb4Duu2toKvIVNSbgbAPlHStwJyfDGigbAqrXG0ACvlXFZm9nU17xRzxjpy93cqhpZ6FoOR0Dixx0N0L9OCR884aqKQUpHh7iRZIJoddu0kA/Ug+tGss5e1Y1nSDcpdyw27huUqm4AqORahuvt885dpwSsy0LjWmpfi3UwN31FN0Xnr9DgrYKnGDcE7+pmocQrSnGM2rPyK3T6XdqNKa2iMyNXHH4Dxgf3/AE9sutHKzNMCbCybV+Q8GFq/rM375E7Hi3gTFlPDKAvIBumsnqeK/X5iu3ZJsTN/FPNX9BvD/wDx5sYODhSSfiauPqRqVm48tDrrWAaAkgfjAc8ctHKo/W2GWWVnayAwPYBAAeiLFowcWPqozs0DDhHZAOK8rD++Cf2IzJVpOTujHQrxhGzJuLII15RiJSNoAO8I4HPpxuHpybHUce3eLWRuaVgT1rkGvcA9RyP3zUlFx3N6M4yV0dsLxZ8vdGjR9DV1+nrkCZ9YsieO6tskIp7COormidrA2A1AkHoaPAqjx0M0izSQSNvChJI3IAYo24ENtABKup5AHDpfNkoCwxYYsQx4sMWABiwxYgOHarsNLKUXe+xqXbus1020b+lZh+ze0ZY1Uv2TvlUk+IsJj9eKAiNEfX0zc9pLKdNKIeJSjhKNHdt4o+hvPMF7Lmv8PTa9ZvysXNBvQn8IcX8x9c4qcIzxFZSt8XW33WnqddwaEJ0JKdvW3LulHT1PWNIgWNQqiNQopAKC8dK9Kx59RBto3fFQv61zhnJvcopatlhiwxZ7UVhQd6+6EWvUEnw5kFJIBfH8LD1W+fcWa6kHzjWfZ12gjUIhKP4kdKP6MQf7M9lOLIOKZb4LjGKwcckGnHo9beGx5P2P9mWqkYHUVp4/XzKzkeyhSQPqTx7Hpnp3ZnZsWmhWCFdkaCgPqbJJ9WJJJPqSclYsEkjDjuI18bJOq9tktkGLDFjK8MqNTq2h++zqu+eKJWj9R4fhnaBzxcqSkji6XnpUmDtIsVDIQXeQLVHyR/nY3wD5eOtuB7nIHefRoyo5BvxI1NEgMAWZQ6jhwHAIvoSa6mzNkuwUczURDtuPdEJtPukBCePKYnCrfLM6jcv0ChbI5Ucj71mj/wC+nTqpigeMTNt8gZg7KyqR8JNoWquFH8ZOVGq0pmeKDylZH86sLV0WN3KH2DbQD8rzSaXRBSDSoFBVEUkhQxBbzNRJJVfQAAUPUmFGvKcLy3J4ijCM7I49owrHFGqKEVZodqqAAN0yqeBwPKzfvnfOmr0wkTaSRyrAirBVgykWCLDAHkEe4ORPu86jho5fqGjJ+pXcP2XNmjUUVZmhiKMptOJA1GnOn8WRG2xyvGz8A+FbKs0ovivD8xsGipY2LGfXYETxK0ExPjCSaSjtspJPIyMCnDAg8kVzYocZ9azUu0bRgNHL5d6ii4jLAO0J6Odt0fQ1Yvy596c6ChFvZoI7VY5Y5PwiABSSsoaOh6FjwaFVWZpTS15GGnSc4uL3+Z965gzRxceclj81jpiB72xQfQtkzKntvsehHqIBJNHHtlRhqEcWGBIBmG4KyDbuSSzuIIrg2qmwDyPrwf1+eZIu5hqU3Cw8oO9mqkQRBHMdsx3ALu3KAVALAgcFyRXIUjpuBv8AKTvbKogVPztIm35bGDMfl5AV/pgeuEthUvjRVL3j1YPMiN8miH/QynpllpO+C9NQng//ABFbdGPm1gMg+dECuSMzd4x/r/l9M03BMt7m+1MPiIVurHlPsRyrD6MAf0zksRaVJuAPCZSPW2aNh+g2t++VHc7UkxSQ/khZVT5KyBtvyCmwB6AqPTNBmu9HYkGLC8WQGGGLC8ADFhixAcu0O0Rp9O8polVYhSQu4hboE/TMb2n3q1E0DJPpEMJALVMAaBDcEG/TNN3j0Gnl0rNqVZ0i3SUpKm1U+2efpBpdrs2iYeGV3KNQSwRlY7unPAH7+mcXOlSlias3FtqXp0t7yOv4PRoypZ5RbknvtbpZ54/TTQ9Y04GxaFChQ9uMeLT7di7fh2ivpXH9mGcm9yhluyfivDFntJWBiwxXiGO8WGK8QBheK8WAEU6MjwyDbRkjn1VuCv8A9J+qD3xdqaMywsgIDcMpPQMrBlv5WBfyJyVhieoLQyfxgEWjqbHHmR1PqPcGwR0IsdDl/wBndoiVeaWRfiS7r5j3U+h/Q0QRkbtbs42ZoxbfnUfnAHUfzgdPcCv4SKu92142AYco/Ucj191I6j1H6VopuhKz2ZvtLERuviRqMMj6HViWJZAK3DkddpBplJ9wwI/TOzXXHJ/160azdNA46zRpKu1xdcgglWU1Vow5Vq9RmY7MsQIzG2ZfEZjQJaTzsTQAHmY9ABmo1MwSNnbgKrM30UEn/DMxCxi063yyRrx7lUHH7is1MS3ZI3MIldyLPsXSR+ErhV5aRwQBzcrkN8zzd/PLPIPZ+m+7hYSeBGGHyK0JOT0G4hv6Z9BnzN2/pUViZoztF0HUk/JRfJPSsu6TWRHOVlJ1H+blhma76MqiB2IXzOgsgDzJuPXqfwxx9fbLAd59NVkuD/D4bk/2Aj+2syneDVyaqVXAIjjvw037CCerllU+YjiroDj1OOTVidGnLPexGjkdzuA2xj+IG29uONo+vJ9h6yBkXTaNBTbNrdLJLn+sfoMkO4As9OAKBJJJoAAdWJoADkk8ZgLE1Hc+MDTF/WSWUn+i5iH92Ncu7yr7t6F4dMqyUHZndlBvaXYttv1IvmuLuss805PVk0GLDFkBheGLDAAxYYsQHx2h/wCzS+VH8reVztU8dGJ6DPL/ABtFHIPE0m430TViUfSlu/3z0ftvVxppXEhTzhlUSXtY7SaO3mqBzz7T6ZFfcmt0+k9/AbUf9R5/fOP2xFZyvvyzf2/4Z2fA9KEnLNZ9My/8v7M9Xhk3KpqrANe1jDFp/gXnd5Rz78df1wzkHuc69ybiwOLPaCtDFhixAPFhiwAMWGLEAYYYsQHDX6wQxPKwJCi6HUnoAPmSQB8zmcUlQ7yFVtmcgcIl8kAn0uzZ6liaHQW3eDs5p41ABba4baCBddKvgkNTAHjj6ZjIFkkMcjL5n1DNssELp51KBWI48wVXAHUrfQNWriE5acjcw1ld8y90PaTxMY0sKHbyyKNpLlpPK6+YA2xG6/hYAeUgSB29ppm/EjtVPhuz7WWJyASrA8CtwBfp5h6WRU6HSqxjjqkDxqhB2kp5jYroNqBx6XRFCqutV2NDBG8ql0It3b4zIarzKaBPRRW2gALAFZKGZLT5kamS+q9PzqfHamqiaNdJCQ6kASFW3BY1rylrPmegtddu4+guNqXA2M/wCSMv9N4/6tt/K8qT2hJCSHIKqGeRlUKkSIeVUDzSSN8N8LamuQVMbtDUvql+6/7qTbpZpBw1o0tyKAw8wWkvpe79Dgk3Kak9kbEIxhBxW7JfeTtJNaQijdp0JO7n8Xp/8rgH+ageAPNEv/X+vlnLTsXiViTbKPMBXUdQPS+uGmkLL5htYGiPS/Qg+xHI+R97y4SsrIqjr/r3+mAH7YDE7hVLNwo/1+9+nzxgEjhQS3T9+poAD1JNAAWSSB6gZoewOwCpE+oA8Xkxp18MEVZ95COvooND1LfPYPYiq6zT19427kiLAmJTxu2+rm6LdFsqD8RbQ5r1Kl9ESSHixYZgJBiwxYgDFhiwAeK8MWICN2xp1bSyExiZkDMild/m2kCl9etV88xej1oCAS9kl5ObZYmUHnjy7DXHHXNb3m0xfQyfitCq2zMoJJUA2tBhYN++eeHtKMpsOv1ZStpXwjVVVV43Ss5CdPPWq/6v3af8Ts+DUu0w3XX9+nnH6Hr0B8i8beBx7cdP0x586WvDWrratX1qhV4ZyD3OdluyZiwvFeezlaGLDFiAeK8WGABiwxYgHiwxYgOeolZRaqXoiwDRr1IvqR1ri8q9TodNKnhoywEvupNiMWKMptCL3bWPUWKHtllqIdw4Yow5BH09QeGHyP8AjRH1GGobiC1USAVH6AkkfucGCdjn9yj3q4UBlXap9hzQrpwCQPaz7nFrtN4sTR3W4VfsfQ/Pms75kO9/fbTadvu7TJG1Hf5xuHstLbLxyTQ4oDkkqJZnYL2K7tSZEMsUdyO3LMi7k3+KxaME9aVrJNAFTdGxkTURmZlMqAVF4bEOfOQTytUQhVmBBonfRFDmvTvdoT8M8fHz29PYf5ZZR62NuFdb9rAP7dflmWNGMXf82sSdWTVvze50mS1IBKkggEVY44Isf8sgyzOrCx+JXpwsgvopPwuDyAfciyORPOcNbAzilI/mVhaupBDK3qPe/wCwiwcxiOiShlDCwDzyCD9CDzd5Yd39IJdUCwG2FRJX87krGf6IWQ/XafTKWDxB6GrAKMeV9CVf84rmjz15B8uaLuo9aiZf4o42H9B5A3/3E/fIVPhY0dpAwk1TqdpOp00bsDtZYRFpyQG9Bcjn5b2PHXNEcjR6SpJWNFZNnlPPKqVP1BUJ+xyReajZIMWGGRGGLC8WABiwxHEA8WF4sQHx2iwGkmJcwgI34gBJXjqAOSc80k7RjYFX7Q1TKeCDCaIPUczZvu8PaUUWmaOZzEJg8YcIXC2o5YDmucz/AGf2HJOKh7U3/IA2P6O+x+2cdUkqVerOeizb209ckjsOESjRw+epdJvR209ckvqje6cgopBJG0UT1PHr88McSEKATZAAJ96HXDOTe5QPckYsMWezFaGK8MWIB4sMWABiwxYgHeK84z6YOQSXFfwyOn7hGF5zOhX+KX/jS/8A74ASbxXmV7w66aB9saSlNoPis+qdLLqCCUkG2lJbk9EPuMq+zO2tTqHYI/CkHeGldGjbdtYL943KTRFE3xe2iMi2krsnGDloje3kfXaCGddk8aTJ/C6q4/ZhxlEBKQCJ5Kr0bg3683/jiaKb/wB4l/fMPtEDN7LUM72j9lvZya2GbT3GUYSSQ7t6EDdsIDWVtx71StQzh3z7m6/tZR4M0UenjdgqOXBdl8rOSoI4YMoFehP5s1Gg0ZiWi7zSE20kht2PQWRxQWlAHoPmcq9N2q8QhijEsqCKEsFkkLszrGzbeQqAB2NtwTGy2MKdTPNyvtsTnTdOmoLd7mT0HcnvBoxSGHUxgfA0t+3Cl9pHTpdZZR9qzxD/AL7pNRpSOrCNpYvT88QP16enXN1/tDTf+dKD7EzA8+4I4/XPoazT+mpJ+k5P+B4zbVZmnlZkTqkoMCzKQCCqOwIPQ+Velf6GROyO+eiGqhZJ0POw9V8klD8wHRtjH5IeM1MbRRMI43DQsT4ZDBtrcloyR0PVlB9NwHwjI2j7A0gkMUkSbHJMZ2JVnloz5evVlPqLH5ReNYi8nCSM0qPuKcX4msxZHGj/AJ5P65xfdP55P65yBiJF4XkY6P8Anl/4jYvuY/jl/wCI3+eICTeLOMenCm9zn6uxH7E51xAGLDDEAYsMWIDj2hr5YYwY4G1KkkOFIBAochT8X0zOT6rsec7Z4TpJP5ozCb+qcfvmxTULHE0jkKi2zE+gA5zIT97dPLp5I31MLys5MZbTyFFW1oMrJya3c/MZw9dSliqmWMtJbxbT166NaeWh0vDIylD3IS0t70XJPXrZSWnlobPSIgjQIdyBVCm7sACjfrx64Z9aZAEUDbQUAbRQ6DoPQYZzsnqysluyRiwxZ7GVgYsMMADFhixAGLDFiAeLDFiALytfu9pjdxgqTZjJYx3d34V7OvyrLG8WA72K093oR/u98A9o2pf0ja0H6KMadhx/nMkh/mcj+7HtX9avLDFkWlvYlnla1yubsUflklUe1o/9rqW/c5l9d2WkWrKMquCPE8SZT+bcWCspVAqsoI4JVpCR1LHc3ld272QNVD4RYp5lax7qeh/z6ggH0xZVy0JxqyTV9Si02oVXoybiPyrK8oHuW3A7QBzZPplk8wUWzBQfUkAH98ru0dEYXj8UtNGEFKFCx+IL5KAckbRQJJtyQvHF32d2cqqHdQZmUF2IsgkC1W72qDxQ9rNkk5q9i29TceJUY3RW6kQEhpPCJBBVm2Egg2NpboQeeM+ZNdp3Uq0kZB93A/tvg+tjpWXy6dFO5VVW9woB/cC86E++S7BdTE8W+hWdj9omTchYS7K/EUghrugxHAkFcgdbB4uhZXhizOajabugxYYsQh4sMWABiwwxAGLDFiGcO25kXQzB3WMMrKGYWLK9Ko39KzAyaW4zes0O3b0EKb6r5Rbr/tzbd5YXfRMqQjUtu+Dnjg+YAEEke2ZJdFLtAHZkQauGLHrXUqW/sOcnJqNao7/1P9Pd11Oy4M4xw9763/Z/dqeidixyLp4xM4kk28sBQNkkUKFcV6YZKgB2rdXQuul16fLDOSnK8mznqjzSb6nTFhiz2IrAwxYYAVXaWukTVaaJCdkniFwEDEhQtcn4RybOQIe9LyFAiKpM0UbWxbyyRs3BAFMKo9RY4vrlzquzo5XSRwS0ZJU7mFXV2AeRwODkeLsDTpW1SKZHHnfgxqVSiW6BSRXSsd1YCHL25ImreEgNHujRTdFS0Dv0rzAlfU8fPOGm70MRENm4usG5iwBBm315QlGth9uuW8nZMLSeKVtyQ17m6qjIOLr4WI/XIp7tQb43G4CIIFUEV5L22xG41f8AFjvECN2J3k3xXP5WCwksoLbvFViPKq+X4T7j550TvCTG8nhgKG2qTIBf4zRkvxa0RfAaweLPGT9D2bFB/ul2+VF6k8ICFHJ9LOch2HAN1JW4huGYUQ5cbSD5POS1CuTkW4gVad52P4m3yNDCypY4eSdo+Xq66enp0zrP3gdH8yf+HExXcpAL6jwjTAc+/X9Acmr2Dpwu0JxtVPibgI5daN2CGN31wbsPTkVs42qnDMOFfeOQeu/m+t4XiBX/APahiVqIHdfVyKrUiAfkN8kH986P2xI8OnkjAQzTLGwJuhbg0SvuvWumS17D04ql+Hp5mP8A4ol9Tz5wDnROzIlVEC+WN96Czw1k3d88sevvibiBVx969ysRHyGQKN3B8SR0BY15eUJ4vqM+H7ys5hEa7Q507MSQTUrMCoFfy9bGWI7B04DAJQYgnzNYKsWXabtaYk0K6nD/AGJBakJWwIFpmA/DJKWAaNEnr74Xj0AXYva33hGbb4ZU7Su6yPk3AII9qr2JyB/2qFSN4Z2xsATf5fFMZPSrBANAng9eDljp+yYoyCgK0274mNnYUF2TwF4A6Chnx/sPT2x2DzEMeT1DFhxfA3EmulnFeNwIi94z4ixmMgmNXJDWAWiaQD4aqhV2OT0x6bt538L8KjIgkI8QcIXRQQa5PmuuOB78ZKXsWAFWCcqoQHcx4ClR1PJCki+tHGeyIfw/L/ugFXluikEA8+YAqDzfIxXj0AgafvAbiVlvxJJE3FgB5ZtgApQCa5o1wDyT17dndveMJTsKiMFhz8QBce3B8vpY565IHY8I20vwsWHmbqXL888+Y2L6Z9afsuGPfsXbv4bk9OeBZ4Fsxoe+DcegFcveQ/gBoiDMFbht1KzqoPC89b5rj58Z8L3nJNeHxYA8/odR4PI28ep9csW7IhPh2l+EAE5PAUgqDz5qIB5vkZHj7uwhnY7m3/MLXn38bADe6jfXjC8OgyLH3gcndtATwS+2x8Q1Hh2XI4Fc/wCeMd4WdfIlEwyyFt3w+GzL0I8w3Ae3XJy9iwAUF427fia68TxOt3e/m+uOPsiFRQX8jR/Ex8rsWYcn1JJvrhmh0Ah9n9uM8iQsnmKBi1+hhR7qvUsRV+mXGQYOyUSXxQWsII1FilUV04snjqScm5jk1yAMMWGRGQu8Uk/3NkgiMzSbozRoqGQ+b96zDju1J69nzf8AG/8A5z1PRfD+v+WSM4TFY+WHxFSMYrd82vozocBxOWFpZIxXjeS+jRy0y0iiqpQK9uBxhnXDOfbuytbu7ixYXiz2QrgwxYsQFF2tr5U1kKIzBC0QIrykM7h/Q7uAvtt467uKnS9qanw7aSTkack1yobUurkGuPIBmzvFeSzdwGRErp2fp1Usis0qvQ5oicgHjgFtufXYWrn8eGIlvDESeXb5Qv3ZCG6dfEsX+mau8CcHPuAyU/aWqDT7Wc0NXtFWB4bx7Nor0BbOvZeokeeBpGcitUFJsBgrrsvim8t8+u3NPeK8WfuAys2v1G6dd8nEsYUgVStqAu0ceU7b97BDZxXtHUhGt5KqC2I5UGeRXINceRRZ/XNfeK8WddAMfpNVqPvMLNuDPBGH8tEttnKAiuharH0yX2R2hqG0c7uzl1W1Oy2B8IFgAa3ENfHobHpmkvC8HO/IDL9maqR54S7OQG1SjkkEDZsBNDdwTRI5rOM3aGoEk6+IxWNkUkeiyT3fTio+L9KzW3nNI1W9oC2bNACz7mupxZ10AzEXaWp3QB2cFxpSRVXcriT09V23+mcoe0tRsYl3+GMk0LF6p0bbx12Acdc1158yKGFMAwPUEWP2OGddAM3J2jL9xSQO+8vIN3qQDLts15eVX05oDi7zi/amo8VRvbcwjIUAUb0rOeK6+JXH/LNUoAFDgDgAcVnx4S7t1Dd03ULr2vrWLOugGaTUzP2dOXZ2YVtPIPSMkA0CabcPlyPTJWi1kx1pTczRANwRxtEcRRrrqWLc+vPtl7eF4nPuHYyD9p6g+Jtkc0WHAvaRq1Ra4/gvJGs1OpWaaNXchY328ddsKkNwKsvfPqSRXGaRVA6ADqeOOT16Y7w7RdAsZZu0dSfBYM1SM7VRN/jqFXpyPDvjjiz6Zx1WrnZJgXkI2yEfLbqwq0QL+D+zNfeK8O0XQLEabXxx0GY8ixwxse9gZ3VwQCOhAI/XHeGYgDFhhiGT9D8P6/5ZIyNofh/X/LJOeacT/m6nibkPhQYYYZXkz4wwwz2QrhHEcMMQCxHDDAYsDhhiAWLDDEAsMMMQCz5x4YALFhhiAWBwwxALFhhgAsDhhiGI4YYYgFiOPDABYsMMQBiwwwAn6D4f1P8AyyThhnmnE/5up4m5D4UGGGGV5M//2Q=="/>
          <p:cNvSpPr>
            <a:spLocks noChangeAspect="1" noChangeArrowheads="1"/>
          </p:cNvSpPr>
          <p:nvPr/>
        </p:nvSpPr>
        <p:spPr bwMode="auto">
          <a:xfrm>
            <a:off x="63500" y="-895350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4" name="AutoShape 8" descr="data:image/jpg;base64,/9j/4AAQSkZJRgABAQAAAQABAAD/2wCEAAkGBhAQDxQQEBQUEBAUFhYVFhUXFRcVGBgaFxQWGhgaFxYXHSchFxojGRkYHzAgJCcpLCwsFR4yNTAqOCYrLCkBCQoKDgwOGg8PGikkHyQ2LSowKiwtLCwsLC0qKiosLCwpKSwpLCwpKiwqKiwsLC0vLCwsLCwsLCwqKSwsLCwtLf/AABEIAMIBAwMBIgACEQEDEQH/xAAcAAACAwEBAQEAAAAAAAAAAAAAAQQFBgMHAgj/xABHEAACAgEDAQYDBgIHBQUJAAABAgMRAAQSITEFBhMiQVEyYXEHFCNCgZFSYoKSoaKx0fAVM5PBwhYkQ1NyNFRjo7Kzw9Li/8QAGwEAAgIDAQAAAAAAAAAAAAAAAAECBQMEBgf/xAA4EQACAQIEAwUHAgUFAQAAAAAAAQIDEQQSITEFQVETYXGBkRQiMqGxwfBSYiM0QsLRcoKSorIV/9oADAMBAAIRAxEAPwD2zFhiyADxYYsBhiwxYgC8MWGIAxXhkTtDXeCu4qWHqdyKq9OWaRgB1+Z+WAEq8WUT974UYCVJo1qzL4TtEo5ppJFFIvB8x445IzH9rfazIXrSaeYxX5ZPBsug6yKCeEvp5Wv1KWMLNgem4s82032jzqu9zG6+oeNoSPkHB2k+nQ85fx/aToW0v3lXLG9vhAW+6untXs3Q0fUEYmrEoQlUkoQV2+RqcWeYN9pPaE7kaaBaHO1Y3mYD3JBr+6MiQfavrIJL1UccsINSBUMcqC/Mw52ttH5SB065DMmWs+DYuEXJxWmrSabS8Ez1nDPLe3ftPnkkI0ZWOHorlQzv7NTghQfQVdVfWhA0X2l9oREFyuqQfEjKqMR/I6AU3tuBH064XWxNcExkqPbKOlr2vrbw/H3HsGI5553171ePodLPpJXWKcve0lG8oHkajYIbcCPcZkOy+9mu06SRRzN4TFWXd52Q0QwRnvap4NV1HFWbTdgwvBq+KoqrSa1drdO9nuN4s8IfvxrNNcy6l2YchZHMiuf4SjHm6riiPQjNG/2q6xiGSKGNCAdjB3I45BYMvP0AwvpcnU4FiY1eyp2k7X0flrex6pizL91+/sOsfwWXwNRRIQm1cD4vDbiyOpUgEDnkWc79v999Lo28Ni0sw6oguuLG5iQq8el3z0wKv2Wt2vY5Hm6W1NBizKdlfaTo53Eb79M7EKviVsYnoN6khSfZq+V5edvCf7rKNNfj7Dsrrfyv81XXzrERqUKlKfZ1FlffoT8Wea9w9D2ouvMkp1A0rI/irOz1vFbPDWTkNZ5IFUD7gZ6Tgwr0uxqOndO3NO6fgwxYYsRhPoY8S488s4r/ADlXxN6n8KDDDDK0mWeLC8We3FaPFhiOIAxYYsQHLV6tIkaSRgiKLZj0AyJ2P29ptYjPppBKqtsagylWoGirAEcEHpzeVP2jadn7Nk2flKOR7qGF/wCIb+jnl3c/vI3Z2qeUKZIpYiroCB50IMTG/kXW6PDZBys7MucNwqWKwjrUtZKVsvdpr8/C1z3bKntrfGj6lI21Usa/gwigA54v6knl+qqDXU7sz3e+0eSdpmnhVNPFE0pkTcdtEAK240WazVVyvT2oR3g7S7W1Bh0z/d1Cl9iuYwq7gAZJF8zEkgUOOtDgnHmRhXC66nONS0VC2Zt6K+217t9ETu0ez1lmDayTxmiJ3sxKxs5Zk2qp4jiDpIAoqwqli5c1w1HYOmbcYkSOU0LRSVLgU20IyE0Ks2B0vkcUHY3akyaifSFU1D+K58R9U6BnQlZBG+wsbNnmr8/vzeaTtBHLs5l04h2o6WviFypYKvhA7020wCfGWJN7azSqymp3T/PAfYwgsjs+/XXvV0uRnu8mjm0pVtrsDxuLRMh91V5o2ZCR7sDxxeYvU6vVSTfhx7dxKrQoMKFgsoCORwb6/XPRtL2trXmm0bwfek8NZV8Vhp3VXYgK5C+YgjhgFPlv2OfHdbuRNDO+p1Uo8U+SNUNqARwSSoLMLNDpfP0zrE5YvtN/qa3YvOnTbX2M3o+0NRo9QskMkkWpSg2/d4Uyg/Ca3eIvX2I+ude1da+pkllenklZiQosEngKo6kVSj14HU5Yd8vEbULp0NPKI0ChI3Jkdn2qzyMoHlKKCb/KeLz0LuL3Di0METyAyasLZZ6OwmzSAcCrrd1PyusyOXaRUiw4di1w2c3ON21ZfnR+ex5N3Y0KffOz9LqgDG0oWRT0LKp2I3uC+0EetZsvtF7sw6VopYBsSUsrIPhBABBX2BF8dOBVZWd/e6p0+oZtpEEjmSJ1NbWJ3bQR8LKbr5V86hdr94dTqxH94ff4a7RwFsmrZgOCxoWflwBkZNWsX2Cw9ariaWLoz/h5Yp67ZY2cWvH/ACV2lkIjlivyrOkirXFzRMGN+nMOWPdPT+L2rpImAaMmVnUgEERwsy2D1G6jXyybqu6U0PZ/3qRWDSSx2hFbI1SYIzDqCzyH6Ar6k53+zfSs3aaOFJWOGYlq4UtsVefQm2+tH2w5kqtWC4biXRlpndrdHJfLX0Lj7VNe2+DTA1GF8UqOhO4qn7bW4+f0yN9l/dSDV6N9XqkEp1DOkYPPhRq220/hkLAncOfKvzyb9qXZLlo9UoJRV8N/5fMShPyJZhfuB75ke7XeXU6CGbTxMrRSFmj3A7oWb4ip6EeoB6HnnkF3Kunha2J4fSjhddZZ0nbW/ut+CKbtiVtPulib8TTyB43+cclA8e4v9CcNTqZWZN3E00qo5ewFeR6YuOvDE3nHVx+IVQDeiuplXcV3KpBKB9rUxFenFj3zed4F0PaehbtCEpFMAPHhLC7sKUdeocH4WrzAD5ELkWmJxLoYq22eKh2m/vp6v1dnzXkVnbncnUQz/d0jk1SsBTrE21r4IbqqEG+rdKPrl33r7Q1Ol0Oj0TysdR4dzOrGyEG1QW6mzdn18P5517kd9ZWlTSag+IG8qSH4wQpIDn89gEbut1d3YoO/WtMvaE3NiPbEv9BRuH/EL4uWhhhTxOJx9LD4yKfZpu/6lyb6q9uS5lj3E74tBHqxqXeSGJofCBO5t8iOWjUsenlDUeFs9OmLVfabrGYmNYY19AVZz+rbhf6AZQ6PsJz2YmtS2VtRqGf+VdyRofoPCPP84yX3H0Gilllh1oYyysPAk3sABtA2KAaV93PmBDWB8i3uYKVHBqjPFypud5NWX9Cu+Xh9tjc9zu+41rNDKgh1CjdSncki2AWQnkEEi1N1uFE+mozPdgdyYNHKZVZ5JKKgtt8oPWgoHJrrmgyJzmK7DtX7PfLyvuctdO6Qu8ah3UEqpNAkelnpmRf7SWjNT6faR12zI/r7V/zzT9tgfdJtymRfDclAaLALdWOl5g+z9e0NGLQaUHqGMqM39Z2Jzg69GnUxNZzjf3utvnmX0Zf8Kw9KrRbnBS/3ZfnmX0Z6H2Z2imohSaO9jixfBHuD8wbGGHZmlSKFEjUIoXhQSavk8km+ScM5qeXM8u3IqqmXO8m19PAu8jdpdoJp4XnkvZGpY1149B8yeB8zkjMh9qWp29nFf/MljT9tz/8ARntLdkaOGpdtWhS/U0vVnmPePvPPrHZ53IjBJWPdUaD6dCa/MeTnx2R3p1mmIfTTttoHw3JkiYHkWjHygj1TafnkTsXska3tLSaNxcTO0ko9GSJd5U/I1X657h3l7rw62HY4CyKPw5ABaH0HzT3Xp9DRGJJtXudhj8dg8NW9ilRTgrXfNNrdeXffvIHdjv8AafWQSO34M0CF54jyVUAkuh/Oho0f0NHPMO8vemfXS3ISIywWOEGwNxpRtHxueOepJ4oUMqO0tNPA7hbi1MfiRnoeqlHQ+hVgSP2Ptn0vY+ol00OqWORUJWWOVR4iqyN+YrYBDAghq6YN3+48Nw+jgas5pxk2r0sz0e910vt5PlrbXaN9Z2VoJY5l8uqOyGBzuEQCsJmofCG3JSX1BNehyTQsFDFSFa9rEGjXWj61Yv65rT9o7z7V1um0+oiBBIVWVgfVlLMwvrxxfSxms7a0sHanZm7R7WCcxALtKsnDR7fytVjb77fkcTWbYlh8XPhslHEUsrqSvKSfu+Vr2tf0KfSaWGTu5IdMDu275r+LxIZEaQGvZUO0exU+uYfsPtzUaKWWXTsi+LGsbFk3EbWYgqSaHxHqCMtO5fegaDUMs3OjnpZQRYRqpZK/hryt/LR/LkHvb3aWFnjRxLpnHkkR1agwtVYqTTV78MOR6gF9LoKFKNPEVsJivezPPG7tmfS/p8yb2f3b1On0kutlg0+qimK7I9Q7CS5pk8ygqysHZgQHo83ddbDsrsmGV5tkyQ6xZAZPuj7fDUAKIitAMoCkWV+IseLrOnYPeyTUFIdYxnlJWOIKihWsbbZb5kazbHirraC1zdBqdO6/gQRKu5Sd3hR8mwSBz4hAHJW+o59teq5Sdop+JQYinUpVW8QsrfLklytvp0IndeBYGnY+M5ZmMmonABcRilYOCQYviocEcnp0s+w+2ItdC0qANF4jotj4ghHmo9LPI/T1zHdvdv6udpoFgDxETQhTG7rySol8h5YAWvJAJurAIsPsu0UmnhmgkVwA6yLuRl+NaIAP/oB/pZgqQWVyb1MVOTuopaFX9omh8F2kj8losqkejxkG/r5VP657botSJoklXkSIrj6OoYf2HMHr+zYNU6HUqXT8VY41bZ4pJjCqx601MeK8pvoDmoTspCB4v4jAVfIC/KNRxGo6ADmgLJPOb+Fg6lNGrxTGQ/hq2qVvK7a+TsWs0KupV1DqeCrAEH6g8HIOl7vaSJt8UESP6MEWx9DXH6Z8QlopEXczROStOdxU7GcbXPmI8pFMT1FEVRssnOLi7M0qdXPG8dgdQQQQCDwQeQQeoI9c46bSRxLtiRI1u6RQov3pR1ztiyBK4nUEEEAg8EEWCD1BB6jKGXuJ2ez7zAB/KHdV/qqwGX2GBOFScPgbXg7GY7y9yop9MkWnVIGhsxADanmrcpAHF0DfWx62c861HdDWxv5tNIW6blTxAR/6o7FfrnteLEy0wPGMRg4ZIWcd7NXs+7VHnfcnubOmoXU6hDGsdlENb2YqRZH5QAT1o3XGYbX6py0krgiQs7sp67iSSte+41We+ZHfQxM4kMaGRTYcopYH3DVYOI2KPHKsa0684pyksq5W8N9Py55B3M726rRCCKWQS6NQEeMRraK1kujKNzEMbIN2Lrmsk98odGJ1fRujpIu5lQgqpv0r4b67fSvSwM2PePuBFqCZICIJiSSKOxyepIHwm/UfseuUGj+zLUlvxpIkS+qFnYj5AqoH6n9Dg3cscDieHUZrEQm4aWlCzaenXX86Gx7odovPoYpJCS9MpJ6tsdls+5IAv53lxnDQ6JIIkijFIg2gdf1J9STyT7nO2I5SrKMpylFWTbsuiIvbWmeXSTRoNzvGyqLqyRXWxWedT92dTEheTR6VVWrZpnUe3J8cAWf8c9F7Z1TRaSaVCA6IzAkWLAscZ57P3o1cqhG1GklDlQUMRPVh1DR1QPP6ZxUu29pq9na2bW+a/wAvudXwR4jsv4Vst9b5r/8AX7np2l/3adPhXobHQdD7YZXd2e0m1GkilYAMQQdvC+VmWwPQGrr54Zy1SDhNxe6bRSVYShUlGW6bXoaW8yv2maIydnOQCTG6ScewJVj+iuT+manOOr0yyxvE/KOrI30YEH+w57M9Svw9Xsasai/pafozwruJrBD27pC3CypLDf8AMyEqPqSAP1z3q8/PPbvYsmnmaF7SWJwyOOCCptJEP7EfXPVu5v2gRauMR6grBq1HnBO1JKob4mPFH1S7X5ijkYvSxf8AHsHLtfa6esJ2d1y05+JlftT7PEetWUCvGjBP/qQ7T/d2ZC7gd9x2fHLBJG8kZmMisrC13xoWAU1fm5+IdTnb7SO3Y9TqlWJg8cKldwNgsxtqPqBSi/cHIvcbuZ/tAaqR2aJUeNI2ADKWCMZLU1dboxwRkNczsWjjQ/8AmUPbb2vy3s81vK1jl3w7Z0+r1Al08RiG2nJCqXaz5iqkjpQu7NZo/sVjfw9bJz4LToE9iyR1IR+pUX8vlkjR/ZIga59Qzp/CieGT/TLGv0F/MZudBoIoIlhhRYokFKiigB/rm+pJJOSS3bKnimOw08PTwuGbcY63fnp8+nSxgu+vcCR5W1GkXfvNvEKBDHqyX1B6kdb6X6dvs+7gHSs+onRI3dDGIgFPlYgky1wT5RS811PPA3ucNTq9hVQC7uSFUVZoWxJPAUDqT7gckgES10NCrxXEVcOsPNppc7a26X/H3nPSdkaeJt0UMUTH1SNFP7qMrO0U0wYlJVSQnmNSJCx9aiU7tx9a+pHrnx958dpBqh4Ijbb4Duu2toKvIVNSbgbAPlHStwJyfDGigbAqrXG0ACvlXFZm9nU17xRzxjpy93cqhpZ6FoOR0Dixx0N0L9OCR884aqKQUpHh7iRZIJoddu0kA/Ug+tGss5e1Y1nSDcpdyw27huUqm4AqORahuvt885dpwSsy0LjWmpfi3UwN31FN0Xnr9DgrYKnGDcE7+pmocQrSnGM2rPyK3T6XdqNKa2iMyNXHH4Dxgf3/AE9sutHKzNMCbCybV+Q8GFq/rM375E7Hi3gTFlPDKAvIBumsnqeK/X5iu3ZJsTN/FPNX9BvD/wDx5sYODhSSfiauPqRqVm48tDrrWAaAkgfjAc8ctHKo/W2GWWVnayAwPYBAAeiLFowcWPqozs0DDhHZAOK8rD++Cf2IzJVpOTujHQrxhGzJuLII15RiJSNoAO8I4HPpxuHpybHUce3eLWRuaVgT1rkGvcA9RyP3zUlFx3N6M4yV0dsLxZ8vdGjR9DV1+nrkCZ9YsieO6tskIp7COormidrA2A1AkHoaPAqjx0M0izSQSNvChJI3IAYo24ENtABKup5AHDpfNkoCwxYYsQx4sMWABiwxYgOHarsNLKUXe+xqXbus1020b+lZh+ze0ZY1Uv2TvlUk+IsJj9eKAiNEfX0zc9pLKdNKIeJSjhKNHdt4o+hvPMF7Lmv8PTa9ZvysXNBvQn8IcX8x9c4qcIzxFZSt8XW33WnqddwaEJ0JKdvW3LulHT1PWNIgWNQqiNQopAKC8dK9Kx59RBto3fFQv61zhnJvcopatlhiwxZ7UVhQd6+6EWvUEnw5kFJIBfH8LD1W+fcWa6kHzjWfZ12gjUIhKP4kdKP6MQf7M9lOLIOKZb4LjGKwcckGnHo9beGx5P2P9mWqkYHUVp4/XzKzkeyhSQPqTx7Hpnp3ZnZsWmhWCFdkaCgPqbJJ9WJJJPqSclYsEkjDjuI18bJOq9tktkGLDFjK8MqNTq2h++zqu+eKJWj9R4fhnaBzxcqSkji6XnpUmDtIsVDIQXeQLVHyR/nY3wD5eOtuB7nIHefRoyo5BvxI1NEgMAWZQ6jhwHAIvoSa6mzNkuwUczURDtuPdEJtPukBCePKYnCrfLM6jcv0ChbI5Ucj71mj/wC+nTqpigeMTNt8gZg7KyqR8JNoWquFH8ZOVGq0pmeKDylZH86sLV0WN3KH2DbQD8rzSaXRBSDSoFBVEUkhQxBbzNRJJVfQAAUPUmFGvKcLy3J4ijCM7I49owrHFGqKEVZodqqAAN0yqeBwPKzfvnfOmr0wkTaSRyrAirBVgykWCLDAHkEe4ORPu86jho5fqGjJ+pXcP2XNmjUUVZmhiKMptOJA1GnOn8WRG2xyvGz8A+FbKs0ovivD8xsGipY2LGfXYETxK0ExPjCSaSjtspJPIyMCnDAg8kVzYocZ9azUu0bRgNHL5d6ii4jLAO0J6Odt0fQ1Yvy596c6ChFvZoI7VY5Y5PwiABSSsoaOh6FjwaFVWZpTS15GGnSc4uL3+Z965gzRxceclj81jpiB72xQfQtkzKntvsehHqIBJNHHtlRhqEcWGBIBmG4KyDbuSSzuIIrg2qmwDyPrwf1+eZIu5hqU3Cw8oO9mqkQRBHMdsx3ALu3KAVALAgcFyRXIUjpuBv8AKTvbKogVPztIm35bGDMfl5AV/pgeuEthUvjRVL3j1YPMiN8miH/QynpllpO+C9NQng//ABFbdGPm1gMg+dECuSMzd4x/r/l9M03BMt7m+1MPiIVurHlPsRyrD6MAf0zksRaVJuAPCZSPW2aNh+g2t++VHc7UkxSQ/khZVT5KyBtvyCmwB6AqPTNBmu9HYkGLC8WQGGGLC8ADFhixAcu0O0Rp9O8polVYhSQu4hboE/TMb2n3q1E0DJPpEMJALVMAaBDcEG/TNN3j0Gnl0rNqVZ0i3SUpKm1U+2efpBpdrs2iYeGV3KNQSwRlY7unPAH7+mcXOlSlias3FtqXp0t7yOv4PRoypZ5RbknvtbpZ54/TTQ9Y04GxaFChQ9uMeLT7di7fh2ivpXH9mGcm9yhluyfivDFntJWBiwxXiGO8WGK8QBheK8WAEU6MjwyDbRkjn1VuCv8A9J+qD3xdqaMywsgIDcMpPQMrBlv5WBfyJyVhieoLQyfxgEWjqbHHmR1PqPcGwR0IsdDl/wBndoiVeaWRfiS7r5j3U+h/Q0QRkbtbs42ZoxbfnUfnAHUfzgdPcCv4SKu92142AYco/Ucj191I6j1H6VopuhKz2ZvtLERuviRqMMj6HViWJZAK3DkddpBplJ9wwI/TOzXXHJ/160azdNA46zRpKu1xdcgglWU1Vow5Vq9RmY7MsQIzG2ZfEZjQJaTzsTQAHmY9ABmo1MwSNnbgKrM30UEn/DMxCxi063yyRrx7lUHH7is1MS3ZI3MIldyLPsXSR+ErhV5aRwQBzcrkN8zzd/PLPIPZ+m+7hYSeBGGHyK0JOT0G4hv6Z9BnzN2/pUViZoztF0HUk/JRfJPSsu6TWRHOVlJ1H+blhma76MqiB2IXzOgsgDzJuPXqfwxx9fbLAd59NVkuD/D4bk/2Aj+2syneDVyaqVXAIjjvw037CCerllU+YjiroDj1OOTVidGnLPexGjkdzuA2xj+IG29uONo+vJ9h6yBkXTaNBTbNrdLJLn+sfoMkO4As9OAKBJJJoAAdWJoADkk8ZgLE1Hc+MDTF/WSWUn+i5iH92Ncu7yr7t6F4dMqyUHZndlBvaXYttv1IvmuLuss805PVk0GLDFkBheGLDAAxYYsQHx2h/wCzS+VH8reVztU8dGJ6DPL/ABtFHIPE0m430TViUfSlu/3z0ftvVxppXEhTzhlUSXtY7SaO3mqBzz7T6ZFfcmt0+k9/AbUf9R5/fOP2xFZyvvyzf2/4Z2fA9KEnLNZ9My/8v7M9Xhk3KpqrANe1jDFp/gXnd5Rz78df1wzkHuc69ybiwOLPaCtDFhixAPFhiwAMWGLEAYYYsQHDX6wQxPKwJCi6HUnoAPmSQB8zmcUlQ7yFVtmcgcIl8kAn0uzZ6liaHQW3eDs5p41ABba4baCBddKvgkNTAHjj6ZjIFkkMcjL5n1DNssELp51KBWI48wVXAHUrfQNWriE5acjcw1ld8y90PaTxMY0sKHbyyKNpLlpPK6+YA2xG6/hYAeUgSB29ppm/EjtVPhuz7WWJyASrA8CtwBfp5h6WRU6HSqxjjqkDxqhB2kp5jYroNqBx6XRFCqutV2NDBG8ql0It3b4zIarzKaBPRRW2gALAFZKGZLT5kamS+q9PzqfHamqiaNdJCQ6kASFW3BY1rylrPmegtddu4+guNqXA2M/wCSMv9N4/6tt/K8qT2hJCSHIKqGeRlUKkSIeVUDzSSN8N8LamuQVMbtDUvql+6/7qTbpZpBw1o0tyKAw8wWkvpe79Dgk3Kak9kbEIxhBxW7JfeTtJNaQijdp0JO7n8Xp/8rgH+ageAPNEv/X+vlnLTsXiViTbKPMBXUdQPS+uGmkLL5htYGiPS/Qg+xHI+R97y4SsrIqjr/r3+mAH7YDE7hVLNwo/1+9+nzxgEjhQS3T9+poAD1JNAAWSSB6gZoewOwCpE+oA8Xkxp18MEVZ95COvooND1LfPYPYiq6zT19427kiLAmJTxu2+rm6LdFsqD8RbQ5r1Kl9ESSHixYZgJBiwxYgDFhiwAeK8MWICN2xp1bSyExiZkDMild/m2kCl9etV88xej1oCAS9kl5ObZYmUHnjy7DXHHXNb3m0xfQyfitCq2zMoJJUA2tBhYN++eeHtKMpsOv1ZStpXwjVVVV43Ss5CdPPWq/6v3af8Ts+DUu0w3XX9+nnH6Hr0B8i8beBx7cdP0x586WvDWrratX1qhV4ZyD3OdluyZiwvFeezlaGLDFiAeK8WGABiwxYgHiwxYgOeolZRaqXoiwDRr1IvqR1ri8q9TodNKnhoywEvupNiMWKMptCL3bWPUWKHtllqIdw4Yow5BH09QeGHyP8AjRH1GGobiC1USAVH6AkkfucGCdjn9yj3q4UBlXap9hzQrpwCQPaz7nFrtN4sTR3W4VfsfQ/Pms75kO9/fbTadvu7TJG1Hf5xuHstLbLxyTQ4oDkkqJZnYL2K7tSZEMsUdyO3LMi7k3+KxaME9aVrJNAFTdGxkTURmZlMqAVF4bEOfOQTytUQhVmBBonfRFDmvTvdoT8M8fHz29PYf5ZZR62NuFdb9rAP7dflmWNGMXf82sSdWTVvze50mS1IBKkggEVY44Isf8sgyzOrCx+JXpwsgvopPwuDyAfciyORPOcNbAzilI/mVhaupBDK3qPe/wCwiwcxiOiShlDCwDzyCD9CDzd5Yd39IJdUCwG2FRJX87krGf6IWQ/XafTKWDxB6GrAKMeV9CVf84rmjz15B8uaLuo9aiZf4o42H9B5A3/3E/fIVPhY0dpAwk1TqdpOp00bsDtZYRFpyQG9Bcjn5b2PHXNEcjR6SpJWNFZNnlPPKqVP1BUJ+xyReajZIMWGGRGGLC8WABiwxHEA8WF4sQHx2iwGkmJcwgI34gBJXjqAOSc80k7RjYFX7Q1TKeCDCaIPUczZvu8PaUUWmaOZzEJg8YcIXC2o5YDmucz/AGf2HJOKh7U3/IA2P6O+x+2cdUkqVerOeizb209ckjsOESjRw+epdJvR209ckvqje6cgopBJG0UT1PHr88McSEKATZAAJ96HXDOTe5QPckYsMWezFaGK8MWIB4sMWABiwxYgHeK84z6YOQSXFfwyOn7hGF5zOhX+KX/jS/8A74ASbxXmV7w66aB9saSlNoPis+qdLLqCCUkG2lJbk9EPuMq+zO2tTqHYI/CkHeGldGjbdtYL943KTRFE3xe2iMi2krsnGDloje3kfXaCGddk8aTJ/C6q4/ZhxlEBKQCJ5Kr0bg3683/jiaKb/wB4l/fMPtEDN7LUM72j9lvZya2GbT3GUYSSQ7t6EDdsIDWVtx71StQzh3z7m6/tZR4M0UenjdgqOXBdl8rOSoI4YMoFehP5s1Gg0ZiWi7zSE20kht2PQWRxQWlAHoPmcq9N2q8QhijEsqCKEsFkkLszrGzbeQqAB2NtwTGy2MKdTPNyvtsTnTdOmoLd7mT0HcnvBoxSGHUxgfA0t+3Cl9pHTpdZZR9qzxD/AL7pNRpSOrCNpYvT88QP16enXN1/tDTf+dKD7EzA8+4I4/XPoazT+mpJ+k5P+B4zbVZmnlZkTqkoMCzKQCCqOwIPQ+Velf6GROyO+eiGqhZJ0POw9V8klD8wHRtjH5IeM1MbRRMI43DQsT4ZDBtrcloyR0PVlB9NwHwjI2j7A0gkMUkSbHJMZ2JVnloz5evVlPqLH5ReNYi8nCSM0qPuKcX4msxZHGj/AJ5P65xfdP55P65yBiJF4XkY6P8Anl/4jYvuY/jl/wCI3+eICTeLOMenCm9zn6uxH7E51xAGLDDEAYsMWIDj2hr5YYwY4G1KkkOFIBAochT8X0zOT6rsec7Z4TpJP5ozCb+qcfvmxTULHE0jkKi2zE+gA5zIT97dPLp5I31MLys5MZbTyFFW1oMrJya3c/MZw9dSliqmWMtJbxbT166NaeWh0vDIylD3IS0t70XJPXrZSWnlobPSIgjQIdyBVCm7sACjfrx64Z9aZAEUDbQUAbRQ6DoPQYZzsnqysluyRiwxZ7GVgYsMMADFhixAGLDFiAeLDFiALytfu9pjdxgqTZjJYx3d34V7OvyrLG8WA72K093oR/u98A9o2pf0ja0H6KMadhx/nMkh/mcj+7HtX9avLDFkWlvYlnla1yubsUflklUe1o/9rqW/c5l9d2WkWrKMquCPE8SZT+bcWCspVAqsoI4JVpCR1LHc3ld272QNVD4RYp5lax7qeh/z6ggH0xZVy0JxqyTV9Si02oVXoybiPyrK8oHuW3A7QBzZPplk8wUWzBQfUkAH98ru0dEYXj8UtNGEFKFCx+IL5KAckbRQJJtyQvHF32d2cqqHdQZmUF2IsgkC1W72qDxQ9rNkk5q9i29TceJUY3RW6kQEhpPCJBBVm2Egg2NpboQeeM+ZNdp3Uq0kZB93A/tvg+tjpWXy6dFO5VVW9woB/cC86E++S7BdTE8W+hWdj9omTchYS7K/EUghrugxHAkFcgdbB4uhZXhizOajabugxYYsQh4sMWABiwwxAGLDFiGcO25kXQzB3WMMrKGYWLK9Ko39KzAyaW4zes0O3b0EKb6r5Rbr/tzbd5YXfRMqQjUtu+Dnjg+YAEEke2ZJdFLtAHZkQauGLHrXUqW/sOcnJqNao7/1P9Pd11Oy4M4xw9763/Z/dqeidixyLp4xM4kk28sBQNkkUKFcV6YZKgB2rdXQuul16fLDOSnK8mznqjzSb6nTFhiz2IrAwxYYAVXaWukTVaaJCdkniFwEDEhQtcn4RybOQIe9LyFAiKpM0UbWxbyyRs3BAFMKo9RY4vrlzquzo5XSRwS0ZJU7mFXV2AeRwODkeLsDTpW1SKZHHnfgxqVSiW6BSRXSsd1YCHL25ImreEgNHujRTdFS0Dv0rzAlfU8fPOGm70MRENm4usG5iwBBm315QlGth9uuW8nZMLSeKVtyQ17m6qjIOLr4WI/XIp7tQb43G4CIIFUEV5L22xG41f8AFjvECN2J3k3xXP5WCwksoLbvFViPKq+X4T7j550TvCTG8nhgKG2qTIBf4zRkvxa0RfAaweLPGT9D2bFB/ul2+VF6k8ICFHJ9LOch2HAN1JW4huGYUQ5cbSD5POS1CuTkW4gVad52P4m3yNDCypY4eSdo+Xq66enp0zrP3gdH8yf+HExXcpAL6jwjTAc+/X9Acmr2Dpwu0JxtVPibgI5daN2CGN31wbsPTkVs42qnDMOFfeOQeu/m+t4XiBX/APahiVqIHdfVyKrUiAfkN8kH986P2xI8OnkjAQzTLGwJuhbg0SvuvWumS17D04ql+Hp5mP8A4ol9Tz5wDnROzIlVEC+WN96Czw1k3d88sevvibiBVx969ysRHyGQKN3B8SR0BY15eUJ4vqM+H7ys5hEa7Q507MSQTUrMCoFfy9bGWI7B04DAJQYgnzNYKsWXabtaYk0K6nD/AGJBakJWwIFpmA/DJKWAaNEnr74Xj0AXYva33hGbb4ZU7Su6yPk3AII9qr2JyB/2qFSN4Z2xsATf5fFMZPSrBANAng9eDljp+yYoyCgK0274mNnYUF2TwF4A6Chnx/sPT2x2DzEMeT1DFhxfA3EmulnFeNwIi94z4ixmMgmNXJDWAWiaQD4aqhV2OT0x6bt538L8KjIgkI8QcIXRQQa5PmuuOB78ZKXsWAFWCcqoQHcx4ClR1PJCki+tHGeyIfw/L/ugFXluikEA8+YAqDzfIxXj0AgafvAbiVlvxJJE3FgB5ZtgApQCa5o1wDyT17dndveMJTsKiMFhz8QBce3B8vpY565IHY8I20vwsWHmbqXL888+Y2L6Z9afsuGPfsXbv4bk9OeBZ4Fsxoe+DcegFcveQ/gBoiDMFbht1KzqoPC89b5rj58Z8L3nJNeHxYA8/odR4PI28ep9csW7IhPh2l+EAE5PAUgqDz5qIB5vkZHj7uwhnY7m3/MLXn38bADe6jfXjC8OgyLH3gcndtATwS+2x8Q1Hh2XI4Fc/wCeMd4WdfIlEwyyFt3w+GzL0I8w3Ae3XJy9iwAUF427fia68TxOt3e/m+uOPsiFRQX8jR/Ex8rsWYcn1JJvrhmh0Ah9n9uM8iQsnmKBi1+hhR7qvUsRV+mXGQYOyUSXxQWsII1FilUV04snjqScm5jk1yAMMWGRGQu8Uk/3NkgiMzSbozRoqGQ+b96zDju1J69nzf8AG/8A5z1PRfD+v+WSM4TFY+WHxFSMYrd82vozocBxOWFpZIxXjeS+jRy0y0iiqpQK9uBxhnXDOfbuytbu7ixYXiz2QrgwxYsQFF2tr5U1kKIzBC0QIrykM7h/Q7uAvtt467uKnS9qanw7aSTkack1yobUurkGuPIBmzvFeSzdwGRErp2fp1Usis0qvQ5oicgHjgFtufXYWrn8eGIlvDESeXb5Qv3ZCG6dfEsX+mau8CcHPuAyU/aWqDT7Wc0NXtFWB4bx7Nor0BbOvZeokeeBpGcitUFJsBgrrsvim8t8+u3NPeK8WfuAys2v1G6dd8nEsYUgVStqAu0ceU7b97BDZxXtHUhGt5KqC2I5UGeRXINceRRZ/XNfeK8WddAMfpNVqPvMLNuDPBGH8tEttnKAiuharH0yX2R2hqG0c7uzl1W1Oy2B8IFgAa3ENfHobHpmkvC8HO/IDL9maqR54S7OQG1SjkkEDZsBNDdwTRI5rOM3aGoEk6+IxWNkUkeiyT3fTio+L9KzW3nNI1W9oC2bNACz7mupxZ10AzEXaWp3QB2cFxpSRVXcriT09V23+mcoe0tRsYl3+GMk0LF6p0bbx12Acdc1158yKGFMAwPUEWP2OGddAM3J2jL9xSQO+8vIN3qQDLts15eVX05oDi7zi/amo8VRvbcwjIUAUb0rOeK6+JXH/LNUoAFDgDgAcVnx4S7t1Dd03ULr2vrWLOugGaTUzP2dOXZ2YVtPIPSMkA0CabcPlyPTJWi1kx1pTczRANwRxtEcRRrrqWLc+vPtl7eF4nPuHYyD9p6g+Jtkc0WHAvaRq1Ra4/gvJGs1OpWaaNXchY328ddsKkNwKsvfPqSRXGaRVA6ADqeOOT16Y7w7RdAsZZu0dSfBYM1SM7VRN/jqFXpyPDvjjiz6Zx1WrnZJgXkI2yEfLbqwq0QL+D+zNfeK8O0XQLEabXxx0GY8ixwxse9gZ3VwQCOhAI/XHeGYgDFhhiGT9D8P6/5ZIyNofh/X/LJOeacT/m6nibkPhQYYYZXkz4wwwz2QrhHEcMMQCxHDDAYsDhhiAWLDDEAsMMMQCz5x4YALFhhiAWBwwxALFhhgAsDhhiGI4YYYgFiOPDABYsMMQBiwwwAn6D4f1P8AyyThhnmnE/5up4m5D4UGGGGV5M//2Q=="/>
          <p:cNvSpPr>
            <a:spLocks noChangeAspect="1" noChangeArrowheads="1"/>
          </p:cNvSpPr>
          <p:nvPr/>
        </p:nvSpPr>
        <p:spPr bwMode="auto">
          <a:xfrm>
            <a:off x="63500" y="-895350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" name="AutoShape 10" descr="data:image/jpg;base64,/9j/4AAQSkZJRgABAQAAAQABAAD/2wCEAAkGBhAQDxQQEBQUEBAUFhYVFhUXFRcVGBgaFxQWGhgaFxYXHSchFxojGRkYHzAgJCcpLCwsFR4yNTAqOCYrLCkBCQoKDgwOGg8PGikkHyQ2LSowKiwtLCwsLC0qKiosLCwpKSwpLCwpKiwqKiwsLC0vLCwsLCwsLCwqKSwsLCwtLf/AABEIAMIBAwMBIgACEQEDEQH/xAAcAAACAwEBAQEAAAAAAAAAAAAAAQQFBgMHAgj/xABHEAACAgEDAQYDBgIHBQUJAAABAgMRAAQSITEFBhMiQVEyYXEHFCNCgZFSYoKSoaKx0fAVM5PBwhYkQ1NyNFRjo7Kzw9Li/8QAGwEAAgIDAQAAAAAAAAAAAAAAAAECBQMEBgf/xAA4EQACAQIEAwUHAgUFAQAAAAAAAQIDEQQSITEFQVETYXGBkRQiMqGxwfBSYiM0QsLRcoKSorIV/9oADAMBAAIRAxEAPwD2zFhiyADxYYsBhiwxYgC8MWGIAxXhkTtDXeCu4qWHqdyKq9OWaRgB1+Z+WAEq8WUT974UYCVJo1qzL4TtEo5ppJFFIvB8x445IzH9rfazIXrSaeYxX5ZPBsug6yKCeEvp5Wv1KWMLNgem4s82032jzqu9zG6+oeNoSPkHB2k+nQ85fx/aToW0v3lXLG9vhAW+6untXs3Q0fUEYmrEoQlUkoQV2+RqcWeYN9pPaE7kaaBaHO1Y3mYD3JBr+6MiQfavrIJL1UccsINSBUMcqC/Mw52ttH5SB065DMmWs+DYuEXJxWmrSabS8Ez1nDPLe3ftPnkkI0ZWOHorlQzv7NTghQfQVdVfWhA0X2l9oREFyuqQfEjKqMR/I6AU3tuBH064XWxNcExkqPbKOlr2vrbw/H3HsGI5553171ePodLPpJXWKcve0lG8oHkajYIbcCPcZkOy+9mu06SRRzN4TFWXd52Q0QwRnvap4NV1HFWbTdgwvBq+KoqrSa1drdO9nuN4s8IfvxrNNcy6l2YchZHMiuf4SjHm6riiPQjNG/2q6xiGSKGNCAdjB3I45BYMvP0AwvpcnU4FiY1eyp2k7X0flrex6pizL91+/sOsfwWXwNRRIQm1cD4vDbiyOpUgEDnkWc79v999Lo28Ni0sw6oguuLG5iQq8el3z0wKv2Wt2vY5Hm6W1NBizKdlfaTo53Eb79M7EKviVsYnoN6khSfZq+V5edvCf7rKNNfj7Dsrrfyv81XXzrERqUKlKfZ1FlffoT8Wea9w9D2ouvMkp1A0rI/irOz1vFbPDWTkNZ5IFUD7gZ6Tgwr0uxqOndO3NO6fgwxYYsRhPoY8S488s4r/ADlXxN6n8KDDDDK0mWeLC8We3FaPFhiOIAxYYsQHLV6tIkaSRgiKLZj0AyJ2P29ptYjPppBKqtsagylWoGirAEcEHpzeVP2jadn7Nk2flKOR7qGF/wCIb+jnl3c/vI3Z2qeUKZIpYiroCB50IMTG/kXW6PDZBys7MucNwqWKwjrUtZKVsvdpr8/C1z3bKntrfGj6lI21Usa/gwigA54v6knl+qqDXU7sz3e+0eSdpmnhVNPFE0pkTcdtEAK240WazVVyvT2oR3g7S7W1Bh0z/d1Cl9iuYwq7gAZJF8zEkgUOOtDgnHmRhXC66nONS0VC2Zt6K+217t9ETu0ez1lmDayTxmiJ3sxKxs5Zk2qp4jiDpIAoqwqli5c1w1HYOmbcYkSOU0LRSVLgU20IyE0Ks2B0vkcUHY3akyaifSFU1D+K58R9U6BnQlZBG+wsbNnmr8/vzeaTtBHLs5l04h2o6WviFypYKvhA7020wCfGWJN7azSqymp3T/PAfYwgsjs+/XXvV0uRnu8mjm0pVtrsDxuLRMh91V5o2ZCR7sDxxeYvU6vVSTfhx7dxKrQoMKFgsoCORwb6/XPRtL2trXmm0bwfek8NZV8Vhp3VXYgK5C+YgjhgFPlv2OfHdbuRNDO+p1Uo8U+SNUNqARwSSoLMLNDpfP0zrE5YvtN/qa3YvOnTbX2M3o+0NRo9QskMkkWpSg2/d4Uyg/Ca3eIvX2I+ude1da+pkllenklZiQosEngKo6kVSj14HU5Yd8vEbULp0NPKI0ChI3Jkdn2qzyMoHlKKCb/KeLz0LuL3Di0METyAyasLZZ6OwmzSAcCrrd1PyusyOXaRUiw4di1w2c3ON21ZfnR+ex5N3Y0KffOz9LqgDG0oWRT0LKp2I3uC+0EetZsvtF7sw6VopYBsSUsrIPhBABBX2BF8dOBVZWd/e6p0+oZtpEEjmSJ1NbWJ3bQR8LKbr5V86hdr94dTqxH94ff4a7RwFsmrZgOCxoWflwBkZNWsX2Cw9ariaWLoz/h5Yp67ZY2cWvH/ACV2lkIjlivyrOkirXFzRMGN+nMOWPdPT+L2rpImAaMmVnUgEERwsy2D1G6jXyybqu6U0PZ/3qRWDSSx2hFbI1SYIzDqCzyH6Ar6k53+zfSs3aaOFJWOGYlq4UtsVefQm2+tH2w5kqtWC4biXRlpndrdHJfLX0Lj7VNe2+DTA1GF8UqOhO4qn7bW4+f0yN9l/dSDV6N9XqkEp1DOkYPPhRq220/hkLAncOfKvzyb9qXZLlo9UoJRV8N/5fMShPyJZhfuB75ke7XeXU6CGbTxMrRSFmj3A7oWb4ip6EeoB6HnnkF3Kunha2J4fSjhddZZ0nbW/ut+CKbtiVtPulib8TTyB43+cclA8e4v9CcNTqZWZN3E00qo5ewFeR6YuOvDE3nHVx+IVQDeiuplXcV3KpBKB9rUxFenFj3zed4F0PaehbtCEpFMAPHhLC7sKUdeocH4WrzAD5ELkWmJxLoYq22eKh2m/vp6v1dnzXkVnbncnUQz/d0jk1SsBTrE21r4IbqqEG+rdKPrl33r7Q1Ol0Oj0TysdR4dzOrGyEG1QW6mzdn18P5517kd9ZWlTSag+IG8qSH4wQpIDn89gEbut1d3YoO/WtMvaE3NiPbEv9BRuH/EL4uWhhhTxOJx9LD4yKfZpu/6lyb6q9uS5lj3E74tBHqxqXeSGJofCBO5t8iOWjUsenlDUeFs9OmLVfabrGYmNYY19AVZz+rbhf6AZQ6PsJz2YmtS2VtRqGf+VdyRofoPCPP84yX3H0Gilllh1oYyysPAk3sABtA2KAaV93PmBDWB8i3uYKVHBqjPFypud5NWX9Cu+Xh9tjc9zu+41rNDKgh1CjdSncki2AWQnkEEi1N1uFE+mozPdgdyYNHKZVZ5JKKgtt8oPWgoHJrrmgyJzmK7DtX7PfLyvuctdO6Qu8ah3UEqpNAkelnpmRf7SWjNT6faR12zI/r7V/zzT9tgfdJtymRfDclAaLALdWOl5g+z9e0NGLQaUHqGMqM39Z2Jzg69GnUxNZzjf3utvnmX0Zf8Kw9KrRbnBS/3ZfnmX0Z6H2Z2imohSaO9jixfBHuD8wbGGHZmlSKFEjUIoXhQSavk8km+ScM5qeXM8u3IqqmXO8m19PAu8jdpdoJp4XnkvZGpY1149B8yeB8zkjMh9qWp29nFf/MljT9tz/8ARntLdkaOGpdtWhS/U0vVnmPePvPPrHZ53IjBJWPdUaD6dCa/MeTnx2R3p1mmIfTTttoHw3JkiYHkWjHygj1TafnkTsXska3tLSaNxcTO0ko9GSJd5U/I1X657h3l7rw62HY4CyKPw5ABaH0HzT3Xp9DRGJJtXudhj8dg8NW9ilRTgrXfNNrdeXffvIHdjv8AafWQSO34M0CF54jyVUAkuh/Oho0f0NHPMO8vemfXS3ISIywWOEGwNxpRtHxueOepJ4oUMqO0tNPA7hbi1MfiRnoeqlHQ+hVgSP2Ptn0vY+ol00OqWORUJWWOVR4iqyN+YrYBDAghq6YN3+48Nw+jgas5pxk2r0sz0e910vt5PlrbXaN9Z2VoJY5l8uqOyGBzuEQCsJmofCG3JSX1BNehyTQsFDFSFa9rEGjXWj61Yv65rT9o7z7V1um0+oiBBIVWVgfVlLMwvrxxfSxms7a0sHanZm7R7WCcxALtKsnDR7fytVjb77fkcTWbYlh8XPhslHEUsrqSvKSfu+Vr2tf0KfSaWGTu5IdMDu275r+LxIZEaQGvZUO0exU+uYfsPtzUaKWWXTsi+LGsbFk3EbWYgqSaHxHqCMtO5fegaDUMs3OjnpZQRYRqpZK/hryt/LR/LkHvb3aWFnjRxLpnHkkR1agwtVYqTTV78MOR6gF9LoKFKNPEVsJivezPPG7tmfS/p8yb2f3b1On0kutlg0+qimK7I9Q7CS5pk8ygqysHZgQHo83ddbDsrsmGV5tkyQ6xZAZPuj7fDUAKIitAMoCkWV+IseLrOnYPeyTUFIdYxnlJWOIKihWsbbZb5kazbHirraC1zdBqdO6/gQRKu5Sd3hR8mwSBz4hAHJW+o59teq5Sdop+JQYinUpVW8QsrfLklytvp0IndeBYGnY+M5ZmMmonABcRilYOCQYviocEcnp0s+w+2ItdC0qANF4jotj4ghHmo9LPI/T1zHdvdv6udpoFgDxETQhTG7rySol8h5YAWvJAJurAIsPsu0UmnhmgkVwA6yLuRl+NaIAP/oB/pZgqQWVyb1MVOTuopaFX9omh8F2kj8losqkejxkG/r5VP657botSJoklXkSIrj6OoYf2HMHr+zYNU6HUqXT8VY41bZ4pJjCqx601MeK8pvoDmoTspCB4v4jAVfIC/KNRxGo6ADmgLJPOb+Fg6lNGrxTGQ/hq2qVvK7a+TsWs0KupV1DqeCrAEH6g8HIOl7vaSJt8UESP6MEWx9DXH6Z8QlopEXczROStOdxU7GcbXPmI8pFMT1FEVRssnOLi7M0qdXPG8dgdQQQQCDwQeQQeoI9c46bSRxLtiRI1u6RQov3pR1ztiyBK4nUEEEAg8EEWCD1BB6jKGXuJ2ez7zAB/KHdV/qqwGX2GBOFScPgbXg7GY7y9yop9MkWnVIGhsxADanmrcpAHF0DfWx62c861HdDWxv5tNIW6blTxAR/6o7FfrnteLEy0wPGMRg4ZIWcd7NXs+7VHnfcnubOmoXU6hDGsdlENb2YqRZH5QAT1o3XGYbX6py0krgiQs7sp67iSSte+41We+ZHfQxM4kMaGRTYcopYH3DVYOI2KPHKsa0684pyksq5W8N9Py55B3M726rRCCKWQS6NQEeMRraK1kujKNzEMbIN2Lrmsk98odGJ1fRujpIu5lQgqpv0r4b67fSvSwM2PePuBFqCZICIJiSSKOxyepIHwm/UfseuUGj+zLUlvxpIkS+qFnYj5AqoH6n9Dg3cscDieHUZrEQm4aWlCzaenXX86Gx7odovPoYpJCS9MpJ6tsdls+5IAv53lxnDQ6JIIkijFIg2gdf1J9STyT7nO2I5SrKMpylFWTbsuiIvbWmeXSTRoNzvGyqLqyRXWxWedT92dTEheTR6VVWrZpnUe3J8cAWf8c9F7Z1TRaSaVCA6IzAkWLAscZ57P3o1cqhG1GklDlQUMRPVh1DR1QPP6ZxUu29pq9na2bW+a/wAvudXwR4jsv4Vst9b5r/8AX7np2l/3adPhXobHQdD7YZXd2e0m1GkilYAMQQdvC+VmWwPQGrr54Zy1SDhNxe6bRSVYShUlGW6bXoaW8yv2maIydnOQCTG6ScewJVj+iuT+manOOr0yyxvE/KOrI30YEH+w57M9Svw9Xsasai/pafozwruJrBD27pC3CypLDf8AMyEqPqSAP1z3q8/PPbvYsmnmaF7SWJwyOOCCptJEP7EfXPVu5v2gRauMR6grBq1HnBO1JKob4mPFH1S7X5ijkYvSxf8AHsHLtfa6esJ2d1y05+JlftT7PEetWUCvGjBP/qQ7T/d2ZC7gd9x2fHLBJG8kZmMisrC13xoWAU1fm5+IdTnb7SO3Y9TqlWJg8cKldwNgsxtqPqBSi/cHIvcbuZ/tAaqR2aJUeNI2ADKWCMZLU1dboxwRkNczsWjjQ/8AmUPbb2vy3s81vK1jl3w7Z0+r1Al08RiG2nJCqXaz5iqkjpQu7NZo/sVjfw9bJz4LToE9iyR1IR+pUX8vlkjR/ZIga59Qzp/CieGT/TLGv0F/MZudBoIoIlhhRYokFKiigB/rm+pJJOSS3bKnimOw08PTwuGbcY63fnp8+nSxgu+vcCR5W1GkXfvNvEKBDHqyX1B6kdb6X6dvs+7gHSs+onRI3dDGIgFPlYgky1wT5RS811PPA3ucNTq9hVQC7uSFUVZoWxJPAUDqT7gckgES10NCrxXEVcOsPNppc7a26X/H3nPSdkaeJt0UMUTH1SNFP7qMrO0U0wYlJVSQnmNSJCx9aiU7tx9a+pHrnx958dpBqh4Ijbb4Duu2toKvIVNSbgbAPlHStwJyfDGigbAqrXG0ACvlXFZm9nU17xRzxjpy93cqhpZ6FoOR0Dixx0N0L9OCR884aqKQUpHh7iRZIJoddu0kA/Ug+tGss5e1Y1nSDcpdyw27huUqm4AqORahuvt885dpwSsy0LjWmpfi3UwN31FN0Xnr9DgrYKnGDcE7+pmocQrSnGM2rPyK3T6XdqNKa2iMyNXHH4Dxgf3/AE9sutHKzNMCbCybV+Q8GFq/rM375E7Hi3gTFlPDKAvIBumsnqeK/X5iu3ZJsTN/FPNX9BvD/wDx5sYODhSSfiauPqRqVm48tDrrWAaAkgfjAc8ctHKo/W2GWWVnayAwPYBAAeiLFowcWPqozs0DDhHZAOK8rD++Cf2IzJVpOTujHQrxhGzJuLII15RiJSNoAO8I4HPpxuHpybHUce3eLWRuaVgT1rkGvcA9RyP3zUlFx3N6M4yV0dsLxZ8vdGjR9DV1+nrkCZ9YsieO6tskIp7COormidrA2A1AkHoaPAqjx0M0izSQSNvChJI3IAYo24ENtABKup5AHDpfNkoCwxYYsQx4sMWABiwxYgOHarsNLKUXe+xqXbus1020b+lZh+ze0ZY1Uv2TvlUk+IsJj9eKAiNEfX0zc9pLKdNKIeJSjhKNHdt4o+hvPMF7Lmv8PTa9ZvysXNBvQn8IcX8x9c4qcIzxFZSt8XW33WnqddwaEJ0JKdvW3LulHT1PWNIgWNQqiNQopAKC8dK9Kx59RBto3fFQv61zhnJvcopatlhiwxZ7UVhQd6+6EWvUEnw5kFJIBfH8LD1W+fcWa6kHzjWfZ12gjUIhKP4kdKP6MQf7M9lOLIOKZb4LjGKwcckGnHo9beGx5P2P9mWqkYHUVp4/XzKzkeyhSQPqTx7Hpnp3ZnZsWmhWCFdkaCgPqbJJ9WJJJPqSclYsEkjDjuI18bJOq9tktkGLDFjK8MqNTq2h++zqu+eKJWj9R4fhnaBzxcqSkji6XnpUmDtIsVDIQXeQLVHyR/nY3wD5eOtuB7nIHefRoyo5BvxI1NEgMAWZQ6jhwHAIvoSa6mzNkuwUczURDtuPdEJtPukBCePKYnCrfLM6jcv0ChbI5Ucj71mj/wC+nTqpigeMTNt8gZg7KyqR8JNoWquFH8ZOVGq0pmeKDylZH86sLV0WN3KH2DbQD8rzSaXRBSDSoFBVEUkhQxBbzNRJJVfQAAUPUmFGvKcLy3J4ijCM7I49owrHFGqKEVZodqqAAN0yqeBwPKzfvnfOmr0wkTaSRyrAirBVgykWCLDAHkEe4ORPu86jho5fqGjJ+pXcP2XNmjUUVZmhiKMptOJA1GnOn8WRG2xyvGz8A+FbKs0ovivD8xsGipY2LGfXYETxK0ExPjCSaSjtspJPIyMCnDAg8kVzYocZ9azUu0bRgNHL5d6ii4jLAO0J6Odt0fQ1Yvy596c6ChFvZoI7VY5Y5PwiABSSsoaOh6FjwaFVWZpTS15GGnSc4uL3+Z965gzRxceclj81jpiB72xQfQtkzKntvsehHqIBJNHHtlRhqEcWGBIBmG4KyDbuSSzuIIrg2qmwDyPrwf1+eZIu5hqU3Cw8oO9mqkQRBHMdsx3ALu3KAVALAgcFyRXIUjpuBv8AKTvbKogVPztIm35bGDMfl5AV/pgeuEthUvjRVL3j1YPMiN8miH/QynpllpO+C9NQng//ABFbdGPm1gMg+dECuSMzd4x/r/l9M03BMt7m+1MPiIVurHlPsRyrD6MAf0zksRaVJuAPCZSPW2aNh+g2t++VHc7UkxSQ/khZVT5KyBtvyCmwB6AqPTNBmu9HYkGLC8WQGGGLC8ADFhixAcu0O0Rp9O8polVYhSQu4hboE/TMb2n3q1E0DJPpEMJALVMAaBDcEG/TNN3j0Gnl0rNqVZ0i3SUpKm1U+2efpBpdrs2iYeGV3KNQSwRlY7unPAH7+mcXOlSlias3FtqXp0t7yOv4PRoypZ5RbknvtbpZ54/TTQ9Y04GxaFChQ9uMeLT7di7fh2ivpXH9mGcm9yhluyfivDFntJWBiwxXiGO8WGK8QBheK8WAEU6MjwyDbRkjn1VuCv8A9J+qD3xdqaMywsgIDcMpPQMrBlv5WBfyJyVhieoLQyfxgEWjqbHHmR1PqPcGwR0IsdDl/wBndoiVeaWRfiS7r5j3U+h/Q0QRkbtbs42ZoxbfnUfnAHUfzgdPcCv4SKu92142AYco/Ucj191I6j1H6VopuhKz2ZvtLERuviRqMMj6HViWJZAK3DkddpBplJ9wwI/TOzXXHJ/160azdNA46zRpKu1xdcgglWU1Vow5Vq9RmY7MsQIzG2ZfEZjQJaTzsTQAHmY9ABmo1MwSNnbgKrM30UEn/DMxCxi063yyRrx7lUHH7is1MS3ZI3MIldyLPsXSR+ErhV5aRwQBzcrkN8zzd/PLPIPZ+m+7hYSeBGGHyK0JOT0G4hv6Z9BnzN2/pUViZoztF0HUk/JRfJPSsu6TWRHOVlJ1H+blhma76MqiB2IXzOgsgDzJuPXqfwxx9fbLAd59NVkuD/D4bk/2Aj+2syneDVyaqVXAIjjvw037CCerllU+YjiroDj1OOTVidGnLPexGjkdzuA2xj+IG29uONo+vJ9h6yBkXTaNBTbNrdLJLn+sfoMkO4As9OAKBJJJoAAdWJoADkk8ZgLE1Hc+MDTF/WSWUn+i5iH92Ncu7yr7t6F4dMqyUHZndlBvaXYttv1IvmuLuss805PVk0GLDFkBheGLDAAxYYsQHx2h/wCzS+VH8reVztU8dGJ6DPL/ABtFHIPE0m430TViUfSlu/3z0ftvVxppXEhTzhlUSXtY7SaO3mqBzz7T6ZFfcmt0+k9/AbUf9R5/fOP2xFZyvvyzf2/4Z2fA9KEnLNZ9My/8v7M9Xhk3KpqrANe1jDFp/gXnd5Rz78df1wzkHuc69ybiwOLPaCtDFhixAPFhiwAMWGLEAYYYsQHDX6wQxPKwJCi6HUnoAPmSQB8zmcUlQ7yFVtmcgcIl8kAn0uzZ6liaHQW3eDs5p41ABba4baCBddKvgkNTAHjj6ZjIFkkMcjL5n1DNssELp51KBWI48wVXAHUrfQNWriE5acjcw1ld8y90PaTxMY0sKHbyyKNpLlpPK6+YA2xG6/hYAeUgSB29ppm/EjtVPhuz7WWJyASrA8CtwBfp5h6WRU6HSqxjjqkDxqhB2kp5jYroNqBx6XRFCqutV2NDBG8ql0It3b4zIarzKaBPRRW2gALAFZKGZLT5kamS+q9PzqfHamqiaNdJCQ6kASFW3BY1rylrPmegtddu4+guNqXA2M/wCSMv9N4/6tt/K8qT2hJCSHIKqGeRlUKkSIeVUDzSSN8N8LamuQVMbtDUvql+6/7qTbpZpBw1o0tyKAw8wWkvpe79Dgk3Kak9kbEIxhBxW7JfeTtJNaQijdp0JO7n8Xp/8rgH+ageAPNEv/X+vlnLTsXiViTbKPMBXUdQPS+uGmkLL5htYGiPS/Qg+xHI+R97y4SsrIqjr/r3+mAH7YDE7hVLNwo/1+9+nzxgEjhQS3T9+poAD1JNAAWSSB6gZoewOwCpE+oA8Xkxp18MEVZ95COvooND1LfPYPYiq6zT19427kiLAmJTxu2+rm6LdFsqD8RbQ5r1Kl9ESSHixYZgJBiwxYgDFhiwAeK8MWICN2xp1bSyExiZkDMild/m2kCl9etV88xej1oCAS9kl5ObZYmUHnjy7DXHHXNb3m0xfQyfitCq2zMoJJUA2tBhYN++eeHtKMpsOv1ZStpXwjVVVV43Ss5CdPPWq/6v3af8Ts+DUu0w3XX9+nnH6Hr0B8i8beBx7cdP0x586WvDWrratX1qhV4ZyD3OdluyZiwvFeezlaGLDFiAeK8WGABiwxYgHiwxYgOeolZRaqXoiwDRr1IvqR1ri8q9TodNKnhoywEvupNiMWKMptCL3bWPUWKHtllqIdw4Yow5BH09QeGHyP8AjRH1GGobiC1USAVH6AkkfucGCdjn9yj3q4UBlXap9hzQrpwCQPaz7nFrtN4sTR3W4VfsfQ/Pms75kO9/fbTadvu7TJG1Hf5xuHstLbLxyTQ4oDkkqJZnYL2K7tSZEMsUdyO3LMi7k3+KxaME9aVrJNAFTdGxkTURmZlMqAVF4bEOfOQTytUQhVmBBonfRFDmvTvdoT8M8fHz29PYf5ZZR62NuFdb9rAP7dflmWNGMXf82sSdWTVvze50mS1IBKkggEVY44Isf8sgyzOrCx+JXpwsgvopPwuDyAfciyORPOcNbAzilI/mVhaupBDK3qPe/wCwiwcxiOiShlDCwDzyCD9CDzd5Yd39IJdUCwG2FRJX87krGf6IWQ/XafTKWDxB6GrAKMeV9CVf84rmjz15B8uaLuo9aiZf4o42H9B5A3/3E/fIVPhY0dpAwk1TqdpOp00bsDtZYRFpyQG9Bcjn5b2PHXNEcjR6SpJWNFZNnlPPKqVP1BUJ+xyReajZIMWGGRGGLC8WABiwxHEA8WF4sQHx2iwGkmJcwgI34gBJXjqAOSc80k7RjYFX7Q1TKeCDCaIPUczZvu8PaUUWmaOZzEJg8YcIXC2o5YDmucz/AGf2HJOKh7U3/IA2P6O+x+2cdUkqVerOeizb209ckjsOESjRw+epdJvR209ckvqje6cgopBJG0UT1PHr88McSEKATZAAJ96HXDOTe5QPckYsMWezFaGK8MWIB4sMWABiwxYgHeK84z6YOQSXFfwyOn7hGF5zOhX+KX/jS/8A74ASbxXmV7w66aB9saSlNoPis+qdLLqCCUkG2lJbk9EPuMq+zO2tTqHYI/CkHeGldGjbdtYL943KTRFE3xe2iMi2krsnGDloje3kfXaCGddk8aTJ/C6q4/ZhxlEBKQCJ5Kr0bg3683/jiaKb/wB4l/fMPtEDN7LUM72j9lvZya2GbT3GUYSSQ7t6EDdsIDWVtx71StQzh3z7m6/tZR4M0UenjdgqOXBdl8rOSoI4YMoFehP5s1Gg0ZiWi7zSE20kht2PQWRxQWlAHoPmcq9N2q8QhijEsqCKEsFkkLszrGzbeQqAB2NtwTGy2MKdTPNyvtsTnTdOmoLd7mT0HcnvBoxSGHUxgfA0t+3Cl9pHTpdZZR9qzxD/AL7pNRpSOrCNpYvT88QP16enXN1/tDTf+dKD7EzA8+4I4/XPoazT+mpJ+k5P+B4zbVZmnlZkTqkoMCzKQCCqOwIPQ+Velf6GROyO+eiGqhZJ0POw9V8klD8wHRtjH5IeM1MbRRMI43DQsT4ZDBtrcloyR0PVlB9NwHwjI2j7A0gkMUkSbHJMZ2JVnloz5evVlPqLH5ReNYi8nCSM0qPuKcX4msxZHGj/AJ5P65xfdP55P65yBiJF4XkY6P8Anl/4jYvuY/jl/wCI3+eICTeLOMenCm9zn6uxH7E51xAGLDDEAYsMWIDj2hr5YYwY4G1KkkOFIBAochT8X0zOT6rsec7Z4TpJP5ozCb+qcfvmxTULHE0jkKi2zE+gA5zIT97dPLp5I31MLys5MZbTyFFW1oMrJya3c/MZw9dSliqmWMtJbxbT166NaeWh0vDIylD3IS0t70XJPXrZSWnlobPSIgjQIdyBVCm7sACjfrx64Z9aZAEUDbQUAbRQ6DoPQYZzsnqysluyRiwxZ7GVgYsMMADFhixAGLDFiAeLDFiALytfu9pjdxgqTZjJYx3d34V7OvyrLG8WA72K093oR/u98A9o2pf0ja0H6KMadhx/nMkh/mcj+7HtX9avLDFkWlvYlnla1yubsUflklUe1o/9rqW/c5l9d2WkWrKMquCPE8SZT+bcWCspVAqsoI4JVpCR1LHc3ld272QNVD4RYp5lax7qeh/z6ggH0xZVy0JxqyTV9Si02oVXoybiPyrK8oHuW3A7QBzZPplk8wUWzBQfUkAH98ru0dEYXj8UtNGEFKFCx+IL5KAckbRQJJtyQvHF32d2cqqHdQZmUF2IsgkC1W72qDxQ9rNkk5q9i29TceJUY3RW6kQEhpPCJBBVm2Egg2NpboQeeM+ZNdp3Uq0kZB93A/tvg+tjpWXy6dFO5VVW9woB/cC86E++S7BdTE8W+hWdj9omTchYS7K/EUghrugxHAkFcgdbB4uhZXhizOajabugxYYsQh4sMWABiwwxAGLDFiGcO25kXQzB3WMMrKGYWLK9Ko39KzAyaW4zes0O3b0EKb6r5Rbr/tzbd5YXfRMqQjUtu+Dnjg+YAEEke2ZJdFLtAHZkQauGLHrXUqW/sOcnJqNao7/1P9Pd11Oy4M4xw9763/Z/dqeidixyLp4xM4kk28sBQNkkUKFcV6YZKgB2rdXQuul16fLDOSnK8mznqjzSb6nTFhiz2IrAwxYYAVXaWukTVaaJCdkniFwEDEhQtcn4RybOQIe9LyFAiKpM0UbWxbyyRs3BAFMKo9RY4vrlzquzo5XSRwS0ZJU7mFXV2AeRwODkeLsDTpW1SKZHHnfgxqVSiW6BSRXSsd1YCHL25ImreEgNHujRTdFS0Dv0rzAlfU8fPOGm70MRENm4usG5iwBBm315QlGth9uuW8nZMLSeKVtyQ17m6qjIOLr4WI/XIp7tQb43G4CIIFUEV5L22xG41f8AFjvECN2J3k3xXP5WCwksoLbvFViPKq+X4T7j550TvCTG8nhgKG2qTIBf4zRkvxa0RfAaweLPGT9D2bFB/ul2+VF6k8ICFHJ9LOch2HAN1JW4huGYUQ5cbSD5POS1CuTkW4gVad52P4m3yNDCypY4eSdo+Xq66enp0zrP3gdH8yf+HExXcpAL6jwjTAc+/X9Acmr2Dpwu0JxtVPibgI5daN2CGN31wbsPTkVs42qnDMOFfeOQeu/m+t4XiBX/APahiVqIHdfVyKrUiAfkN8kH986P2xI8OnkjAQzTLGwJuhbg0SvuvWumS17D04ql+Hp5mP8A4ol9Tz5wDnROzIlVEC+WN96Czw1k3d88sevvibiBVx969ysRHyGQKN3B8SR0BY15eUJ4vqM+H7ys5hEa7Q507MSQTUrMCoFfy9bGWI7B04DAJQYgnzNYKsWXabtaYk0K6nD/AGJBakJWwIFpmA/DJKWAaNEnr74Xj0AXYva33hGbb4ZU7Su6yPk3AII9qr2JyB/2qFSN4Z2xsATf5fFMZPSrBANAng9eDljp+yYoyCgK0274mNnYUF2TwF4A6Chnx/sPT2x2DzEMeT1DFhxfA3EmulnFeNwIi94z4ixmMgmNXJDWAWiaQD4aqhV2OT0x6bt538L8KjIgkI8QcIXRQQa5PmuuOB78ZKXsWAFWCcqoQHcx4ClR1PJCki+tHGeyIfw/L/ugFXluikEA8+YAqDzfIxXj0AgafvAbiVlvxJJE3FgB5ZtgApQCa5o1wDyT17dndveMJTsKiMFhz8QBce3B8vpY565IHY8I20vwsWHmbqXL888+Y2L6Z9afsuGPfsXbv4bk9OeBZ4Fsxoe+DcegFcveQ/gBoiDMFbht1KzqoPC89b5rj58Z8L3nJNeHxYA8/odR4PI28ep9csW7IhPh2l+EAE5PAUgqDz5qIB5vkZHj7uwhnY7m3/MLXn38bADe6jfXjC8OgyLH3gcndtATwS+2x8Q1Hh2XI4Fc/wCeMd4WdfIlEwyyFt3w+GzL0I8w3Ae3XJy9iwAUF427fia68TxOt3e/m+uOPsiFRQX8jR/Ex8rsWYcn1JJvrhmh0Ah9n9uM8iQsnmKBi1+hhR7qvUsRV+mXGQYOyUSXxQWsII1FilUV04snjqScm5jk1yAMMWGRGQu8Uk/3NkgiMzSbozRoqGQ+b96zDju1J69nzf8AG/8A5z1PRfD+v+WSM4TFY+WHxFSMYrd82vozocBxOWFpZIxXjeS+jRy0y0iiqpQK9uBxhnXDOfbuytbu7ixYXiz2QrgwxYsQFF2tr5U1kKIzBC0QIrykM7h/Q7uAvtt467uKnS9qanw7aSTkack1yobUurkGuPIBmzvFeSzdwGRErp2fp1Usis0qvQ5oicgHjgFtufXYWrn8eGIlvDESeXb5Qv3ZCG6dfEsX+mau8CcHPuAyU/aWqDT7Wc0NXtFWB4bx7Nor0BbOvZeokeeBpGcitUFJsBgrrsvim8t8+u3NPeK8WfuAys2v1G6dd8nEsYUgVStqAu0ceU7b97BDZxXtHUhGt5KqC2I5UGeRXINceRRZ/XNfeK8WddAMfpNVqPvMLNuDPBGH8tEttnKAiuharH0yX2R2hqG0c7uzl1W1Oy2B8IFgAa3ENfHobHpmkvC8HO/IDL9maqR54S7OQG1SjkkEDZsBNDdwTRI5rOM3aGoEk6+IxWNkUkeiyT3fTio+L9KzW3nNI1W9oC2bNACz7mupxZ10AzEXaWp3QB2cFxpSRVXcriT09V23+mcoe0tRsYl3+GMk0LF6p0bbx12Acdc1158yKGFMAwPUEWP2OGddAM3J2jL9xSQO+8vIN3qQDLts15eVX05oDi7zi/amo8VRvbcwjIUAUb0rOeK6+JXH/LNUoAFDgDgAcVnx4S7t1Dd03ULr2vrWLOugGaTUzP2dOXZ2YVtPIPSMkA0CabcPlyPTJWi1kx1pTczRANwRxtEcRRrrqWLc+vPtl7eF4nPuHYyD9p6g+Jtkc0WHAvaRq1Ra4/gvJGs1OpWaaNXchY328ddsKkNwKsvfPqSRXGaRVA6ADqeOOT16Y7w7RdAsZZu0dSfBYM1SM7VRN/jqFXpyPDvjjiz6Zx1WrnZJgXkI2yEfLbqwq0QL+D+zNfeK8O0XQLEabXxx0GY8ixwxse9gZ3VwQCOhAI/XHeGYgDFhhiGT9D8P6/5ZIyNofh/X/LJOeacT/m6nibkPhQYYYZXkz4wwwz2QrhHEcMMQCxHDDAYsDhhiAWLDDEAsMMMQCz5x4YALFhhiAWBwwxALFhhgAsDhhiGI4YYYgFiOPDABYsMMQBiwwwAn6D4f1P8AyyThhnmnE/5up4m5D4UGGGGV5M//2Q=="/>
          <p:cNvSpPr>
            <a:spLocks noChangeAspect="1" noChangeArrowheads="1"/>
          </p:cNvSpPr>
          <p:nvPr/>
        </p:nvSpPr>
        <p:spPr bwMode="auto">
          <a:xfrm>
            <a:off x="63500" y="-688975"/>
            <a:ext cx="1895475" cy="1419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8" name="AutoShape 12" descr="data:image/jpg;base64,/9j/4AAQSkZJRgABAQAAAQABAAD/2wCEAAkGBhAQDxQQEBQUEBAUFhYVFhUXFRcVGBgaFxQWGhgaFxYXHSchFxojGRkYHzAgJCcpLCwsFR4yNTAqOCYrLCkBCQoKDgwOGg8PGikkHyQ2LSowKiwtLCwsLC0qKiosLCwpKSwpLCwpKiwqKiwsLC0vLCwsLCwsLCwqKSwsLCwtLf/AABEIAMIBAwMBIgACEQEDEQH/xAAcAAACAwEBAQEAAAAAAAAAAAAAAQQFBgMHAgj/xABHEAACAgEDAQYDBgIHBQUJAAABAgMRAAQSITEFBhMiQVEyYXEHFCNCgZFSYoKSoaKx0fAVM5PBwhYkQ1NyNFRjo7Kzw9Li/8QAGwEAAgIDAQAAAAAAAAAAAAAAAAECBQMEBgf/xAA4EQACAQIEAwUHAgUFAQAAAAAAAQIDEQQSITEFQVETYXGBkRQiMqGxwfBSYiM0QsLRcoKSorIV/9oADAMBAAIRAxEAPwD2zFhiyADxYYsBhiwxYgC8MWGIAxXhkTtDXeCu4qWHqdyKq9OWaRgB1+Z+WAEq8WUT974UYCVJo1qzL4TtEo5ppJFFIvB8x445IzH9rfazIXrSaeYxX5ZPBsug6yKCeEvp5Wv1KWMLNgem4s82032jzqu9zG6+oeNoSPkHB2k+nQ85fx/aToW0v3lXLG9vhAW+6untXs3Q0fUEYmrEoQlUkoQV2+RqcWeYN9pPaE7kaaBaHO1Y3mYD3JBr+6MiQfavrIJL1UccsINSBUMcqC/Mw52ttH5SB065DMmWs+DYuEXJxWmrSabS8Ez1nDPLe3ftPnkkI0ZWOHorlQzv7NTghQfQVdVfWhA0X2l9oREFyuqQfEjKqMR/I6AU3tuBH064XWxNcExkqPbKOlr2vrbw/H3HsGI5553171ePodLPpJXWKcve0lG8oHkajYIbcCPcZkOy+9mu06SRRzN4TFWXd52Q0QwRnvap4NV1HFWbTdgwvBq+KoqrSa1drdO9nuN4s8IfvxrNNcy6l2YchZHMiuf4SjHm6riiPQjNG/2q6xiGSKGNCAdjB3I45BYMvP0AwvpcnU4FiY1eyp2k7X0flrex6pizL91+/sOsfwWXwNRRIQm1cD4vDbiyOpUgEDnkWc79v999Lo28Ni0sw6oguuLG5iQq8el3z0wKv2Wt2vY5Hm6W1NBizKdlfaTo53Eb79M7EKviVsYnoN6khSfZq+V5edvCf7rKNNfj7Dsrrfyv81XXzrERqUKlKfZ1FlffoT8Wea9w9D2ouvMkp1A0rI/irOz1vFbPDWTkNZ5IFUD7gZ6Tgwr0uxqOndO3NO6fgwxYYsRhPoY8S488s4r/ADlXxN6n8KDDDDK0mWeLC8We3FaPFhiOIAxYYsQHLV6tIkaSRgiKLZj0AyJ2P29ptYjPppBKqtsagylWoGirAEcEHpzeVP2jadn7Nk2flKOR7qGF/wCIb+jnl3c/vI3Z2qeUKZIpYiroCB50IMTG/kXW6PDZBys7MucNwqWKwjrUtZKVsvdpr8/C1z3bKntrfGj6lI21Usa/gwigA54v6knl+qqDXU7sz3e+0eSdpmnhVNPFE0pkTcdtEAK240WazVVyvT2oR3g7S7W1Bh0z/d1Cl9iuYwq7gAZJF8zEkgUOOtDgnHmRhXC66nONS0VC2Zt6K+217t9ETu0ez1lmDayTxmiJ3sxKxs5Zk2qp4jiDpIAoqwqli5c1w1HYOmbcYkSOU0LRSVLgU20IyE0Ks2B0vkcUHY3akyaifSFU1D+K58R9U6BnQlZBG+wsbNnmr8/vzeaTtBHLs5l04h2o6WviFypYKvhA7020wCfGWJN7azSqymp3T/PAfYwgsjs+/XXvV0uRnu8mjm0pVtrsDxuLRMh91V5o2ZCR7sDxxeYvU6vVSTfhx7dxKrQoMKFgsoCORwb6/XPRtL2trXmm0bwfek8NZV8Vhp3VXYgK5C+YgjhgFPlv2OfHdbuRNDO+p1Uo8U+SNUNqARwSSoLMLNDpfP0zrE5YvtN/qa3YvOnTbX2M3o+0NRo9QskMkkWpSg2/d4Uyg/Ca3eIvX2I+ude1da+pkllenklZiQosEngKo6kVSj14HU5Yd8vEbULp0NPKI0ChI3Jkdn2qzyMoHlKKCb/KeLz0LuL3Di0METyAyasLZZ6OwmzSAcCrrd1PyusyOXaRUiw4di1w2c3ON21ZfnR+ex5N3Y0KffOz9LqgDG0oWRT0LKp2I3uC+0EetZsvtF7sw6VopYBsSUsrIPhBABBX2BF8dOBVZWd/e6p0+oZtpEEjmSJ1NbWJ3bQR8LKbr5V86hdr94dTqxH94ff4a7RwFsmrZgOCxoWflwBkZNWsX2Cw9ariaWLoz/h5Yp67ZY2cWvH/ACV2lkIjlivyrOkirXFzRMGN+nMOWPdPT+L2rpImAaMmVnUgEERwsy2D1G6jXyybqu6U0PZ/3qRWDSSx2hFbI1SYIzDqCzyH6Ar6k53+zfSs3aaOFJWOGYlq4UtsVefQm2+tH2w5kqtWC4biXRlpndrdHJfLX0Lj7VNe2+DTA1GF8UqOhO4qn7bW4+f0yN9l/dSDV6N9XqkEp1DOkYPPhRq220/hkLAncOfKvzyb9qXZLlo9UoJRV8N/5fMShPyJZhfuB75ke7XeXU6CGbTxMrRSFmj3A7oWb4ip6EeoB6HnnkF3Kunha2J4fSjhddZZ0nbW/ut+CKbtiVtPulib8TTyB43+cclA8e4v9CcNTqZWZN3E00qo5ewFeR6YuOvDE3nHVx+IVQDeiuplXcV3KpBKB9rUxFenFj3zed4F0PaehbtCEpFMAPHhLC7sKUdeocH4WrzAD5ELkWmJxLoYq22eKh2m/vp6v1dnzXkVnbncnUQz/d0jk1SsBTrE21r4IbqqEG+rdKPrl33r7Q1Ol0Oj0TysdR4dzOrGyEG1QW6mzdn18P5517kd9ZWlTSag+IG8qSH4wQpIDn89gEbut1d3YoO/WtMvaE3NiPbEv9BRuH/EL4uWhhhTxOJx9LD4yKfZpu/6lyb6q9uS5lj3E74tBHqxqXeSGJofCBO5t8iOWjUsenlDUeFs9OmLVfabrGYmNYY19AVZz+rbhf6AZQ6PsJz2YmtS2VtRqGf+VdyRofoPCPP84yX3H0Gilllh1oYyysPAk3sABtA2KAaV93PmBDWB8i3uYKVHBqjPFypud5NWX9Cu+Xh9tjc9zu+41rNDKgh1CjdSncki2AWQnkEEi1N1uFE+mozPdgdyYNHKZVZ5JKKgtt8oPWgoHJrrmgyJzmK7DtX7PfLyvuctdO6Qu8ah3UEqpNAkelnpmRf7SWjNT6faR12zI/r7V/zzT9tgfdJtymRfDclAaLALdWOl5g+z9e0NGLQaUHqGMqM39Z2Jzg69GnUxNZzjf3utvnmX0Zf8Kw9KrRbnBS/3ZfnmX0Z6H2Z2imohSaO9jixfBHuD8wbGGHZmlSKFEjUIoXhQSavk8km+ScM5qeXM8u3IqqmXO8m19PAu8jdpdoJp4XnkvZGpY1149B8yeB8zkjMh9qWp29nFf/MljT9tz/8ARntLdkaOGpdtWhS/U0vVnmPePvPPrHZ53IjBJWPdUaD6dCa/MeTnx2R3p1mmIfTTttoHw3JkiYHkWjHygj1TafnkTsXska3tLSaNxcTO0ko9GSJd5U/I1X657h3l7rw62HY4CyKPw5ABaH0HzT3Xp9DRGJJtXudhj8dg8NW9ilRTgrXfNNrdeXffvIHdjv8AafWQSO34M0CF54jyVUAkuh/Oho0f0NHPMO8vemfXS3ISIywWOEGwNxpRtHxueOepJ4oUMqO0tNPA7hbi1MfiRnoeqlHQ+hVgSP2Ptn0vY+ol00OqWORUJWWOVR4iqyN+YrYBDAghq6YN3+48Nw+jgas5pxk2r0sz0e910vt5PlrbXaN9Z2VoJY5l8uqOyGBzuEQCsJmofCG3JSX1BNehyTQsFDFSFa9rEGjXWj61Yv65rT9o7z7V1um0+oiBBIVWVgfVlLMwvrxxfSxms7a0sHanZm7R7WCcxALtKsnDR7fytVjb77fkcTWbYlh8XPhslHEUsrqSvKSfu+Vr2tf0KfSaWGTu5IdMDu275r+LxIZEaQGvZUO0exU+uYfsPtzUaKWWXTsi+LGsbFk3EbWYgqSaHxHqCMtO5fegaDUMs3OjnpZQRYRqpZK/hryt/LR/LkHvb3aWFnjRxLpnHkkR1agwtVYqTTV78MOR6gF9LoKFKNPEVsJivezPPG7tmfS/p8yb2f3b1On0kutlg0+qimK7I9Q7CS5pk8ygqysHZgQHo83ddbDsrsmGV5tkyQ6xZAZPuj7fDUAKIitAMoCkWV+IseLrOnYPeyTUFIdYxnlJWOIKihWsbbZb5kazbHirraC1zdBqdO6/gQRKu5Sd3hR8mwSBz4hAHJW+o59teq5Sdop+JQYinUpVW8QsrfLklytvp0IndeBYGnY+M5ZmMmonABcRilYOCQYviocEcnp0s+w+2ItdC0qANF4jotj4ghHmo9LPI/T1zHdvdv6udpoFgDxETQhTG7rySol8h5YAWvJAJurAIsPsu0UmnhmgkVwA6yLuRl+NaIAP/oB/pZgqQWVyb1MVOTuopaFX9omh8F2kj8losqkejxkG/r5VP657botSJoklXkSIrj6OoYf2HMHr+zYNU6HUqXT8VY41bZ4pJjCqx601MeK8pvoDmoTspCB4v4jAVfIC/KNRxGo6ADmgLJPOb+Fg6lNGrxTGQ/hq2qVvK7a+TsWs0KupV1DqeCrAEH6g8HIOl7vaSJt8UESP6MEWx9DXH6Z8QlopEXczROStOdxU7GcbXPmI8pFMT1FEVRssnOLi7M0qdXPG8dgdQQQQCDwQeQQeoI9c46bSRxLtiRI1u6RQov3pR1ztiyBK4nUEEEAg8EEWCD1BB6jKGXuJ2ez7zAB/KHdV/qqwGX2GBOFScPgbXg7GY7y9yop9MkWnVIGhsxADanmrcpAHF0DfWx62c861HdDWxv5tNIW6blTxAR/6o7FfrnteLEy0wPGMRg4ZIWcd7NXs+7VHnfcnubOmoXU6hDGsdlENb2YqRZH5QAT1o3XGYbX6py0krgiQs7sp67iSSte+41We+ZHfQxM4kMaGRTYcopYH3DVYOI2KPHKsa0684pyksq5W8N9Py55B3M726rRCCKWQS6NQEeMRraK1kujKNzEMbIN2Lrmsk98odGJ1fRujpIu5lQgqpv0r4b67fSvSwM2PePuBFqCZICIJiSSKOxyepIHwm/UfseuUGj+zLUlvxpIkS+qFnYj5AqoH6n9Dg3cscDieHUZrEQm4aWlCzaenXX86Gx7odovPoYpJCS9MpJ6tsdls+5IAv53lxnDQ6JIIkijFIg2gdf1J9STyT7nO2I5SrKMpylFWTbsuiIvbWmeXSTRoNzvGyqLqyRXWxWedT92dTEheTR6VVWrZpnUe3J8cAWf8c9F7Z1TRaSaVCA6IzAkWLAscZ57P3o1cqhG1GklDlQUMRPVh1DR1QPP6ZxUu29pq9na2bW+a/wAvudXwR4jsv4Vst9b5r/8AX7np2l/3adPhXobHQdD7YZXd2e0m1GkilYAMQQdvC+VmWwPQGrr54Zy1SDhNxe6bRSVYShUlGW6bXoaW8yv2maIydnOQCTG6ScewJVj+iuT+manOOr0yyxvE/KOrI30YEH+w57M9Svw9Xsasai/pafozwruJrBD27pC3CypLDf8AMyEqPqSAP1z3q8/PPbvYsmnmaF7SWJwyOOCCptJEP7EfXPVu5v2gRauMR6grBq1HnBO1JKob4mPFH1S7X5ijkYvSxf8AHsHLtfa6esJ2d1y05+JlftT7PEetWUCvGjBP/qQ7T/d2ZC7gd9x2fHLBJG8kZmMisrC13xoWAU1fm5+IdTnb7SO3Y9TqlWJg8cKldwNgsxtqPqBSi/cHIvcbuZ/tAaqR2aJUeNI2ADKWCMZLU1dboxwRkNczsWjjQ/8AmUPbb2vy3s81vK1jl3w7Z0+r1Al08RiG2nJCqXaz5iqkjpQu7NZo/sVjfw9bJz4LToE9iyR1IR+pUX8vlkjR/ZIga59Qzp/CieGT/TLGv0F/MZudBoIoIlhhRYokFKiigB/rm+pJJOSS3bKnimOw08PTwuGbcY63fnp8+nSxgu+vcCR5W1GkXfvNvEKBDHqyX1B6kdb6X6dvs+7gHSs+onRI3dDGIgFPlYgky1wT5RS811PPA3ucNTq9hVQC7uSFUVZoWxJPAUDqT7gckgES10NCrxXEVcOsPNppc7a26X/H3nPSdkaeJt0UMUTH1SNFP7qMrO0U0wYlJVSQnmNSJCx9aiU7tx9a+pHrnx958dpBqh4Ijbb4Duu2toKvIVNSbgbAPlHStwJyfDGigbAqrXG0ACvlXFZm9nU17xRzxjpy93cqhpZ6FoOR0Dixx0N0L9OCR884aqKQUpHh7iRZIJoddu0kA/Ug+tGss5e1Y1nSDcpdyw27huUqm4AqORahuvt885dpwSsy0LjWmpfi3UwN31FN0Xnr9DgrYKnGDcE7+pmocQrSnGM2rPyK3T6XdqNKa2iMyNXHH4Dxgf3/AE9sutHKzNMCbCybV+Q8GFq/rM375E7Hi3gTFlPDKAvIBumsnqeK/X5iu3ZJsTN/FPNX9BvD/wDx5sYODhSSfiauPqRqVm48tDrrWAaAkgfjAc8ctHKo/W2GWWVnayAwPYBAAeiLFowcWPqozs0DDhHZAOK8rD++Cf2IzJVpOTujHQrxhGzJuLII15RiJSNoAO8I4HPpxuHpybHUce3eLWRuaVgT1rkGvcA9RyP3zUlFx3N6M4yV0dsLxZ8vdGjR9DV1+nrkCZ9YsieO6tskIp7COormidrA2A1AkHoaPAqjx0M0izSQSNvChJI3IAYo24ENtABKup5AHDpfNkoCwxYYsQx4sMWABiwxYgOHarsNLKUXe+xqXbus1020b+lZh+ze0ZY1Uv2TvlUk+IsJj9eKAiNEfX0zc9pLKdNKIeJSjhKNHdt4o+hvPMF7Lmv8PTa9ZvysXNBvQn8IcX8x9c4qcIzxFZSt8XW33WnqddwaEJ0JKdvW3LulHT1PWNIgWNQqiNQopAKC8dK9Kx59RBto3fFQv61zhnJvcopatlhiwxZ7UVhQd6+6EWvUEnw5kFJIBfH8LD1W+fcWa6kHzjWfZ12gjUIhKP4kdKP6MQf7M9lOLIOKZb4LjGKwcckGnHo9beGx5P2P9mWqkYHUVp4/XzKzkeyhSQPqTx7Hpnp3ZnZsWmhWCFdkaCgPqbJJ9WJJJPqSclYsEkjDjuI18bJOq9tktkGLDFjK8MqNTq2h++zqu+eKJWj9R4fhnaBzxcqSkji6XnpUmDtIsVDIQXeQLVHyR/nY3wD5eOtuB7nIHefRoyo5BvxI1NEgMAWZQ6jhwHAIvoSa6mzNkuwUczURDtuPdEJtPukBCePKYnCrfLM6jcv0ChbI5Ucj71mj/wC+nTqpigeMTNt8gZg7KyqR8JNoWquFH8ZOVGq0pmeKDylZH86sLV0WN3KH2DbQD8rzSaXRBSDSoFBVEUkhQxBbzNRJJVfQAAUPUmFGvKcLy3J4ijCM7I49owrHFGqKEVZodqqAAN0yqeBwPKzfvnfOmr0wkTaSRyrAirBVgykWCLDAHkEe4ORPu86jho5fqGjJ+pXcP2XNmjUUVZmhiKMptOJA1GnOn8WRG2xyvGz8A+FbKs0ovivD8xsGipY2LGfXYETxK0ExPjCSaSjtspJPIyMCnDAg8kVzYocZ9azUu0bRgNHL5d6ii4jLAO0J6Odt0fQ1Yvy596c6ChFvZoI7VY5Y5PwiABSSsoaOh6FjwaFVWZpTS15GGnSc4uL3+Z965gzRxceclj81jpiB72xQfQtkzKntvsehHqIBJNHHtlRhqEcWGBIBmG4KyDbuSSzuIIrg2qmwDyPrwf1+eZIu5hqU3Cw8oO9mqkQRBHMdsx3ALu3KAVALAgcFyRXIUjpuBv8AKTvbKogVPztIm35bGDMfl5AV/pgeuEthUvjRVL3j1YPMiN8miH/QynpllpO+C9NQng//ABFbdGPm1gMg+dECuSMzd4x/r/l9M03BMt7m+1MPiIVurHlPsRyrD6MAf0zksRaVJuAPCZSPW2aNh+g2t++VHc7UkxSQ/khZVT5KyBtvyCmwB6AqPTNBmu9HYkGLC8WQGGGLC8ADFhixAcu0O0Rp9O8polVYhSQu4hboE/TMb2n3q1E0DJPpEMJALVMAaBDcEG/TNN3j0Gnl0rNqVZ0i3SUpKm1U+2efpBpdrs2iYeGV3KNQSwRlY7unPAH7+mcXOlSlias3FtqXp0t7yOv4PRoypZ5RbknvtbpZ54/TTQ9Y04GxaFChQ9uMeLT7di7fh2ivpXH9mGcm9yhluyfivDFntJWBiwxXiGO8WGK8QBheK8WAEU6MjwyDbRkjn1VuCv8A9J+qD3xdqaMywsgIDcMpPQMrBlv5WBfyJyVhieoLQyfxgEWjqbHHmR1PqPcGwR0IsdDl/wBndoiVeaWRfiS7r5j3U+h/Q0QRkbtbs42ZoxbfnUfnAHUfzgdPcCv4SKu92142AYco/Ucj191I6j1H6VopuhKz2ZvtLERuviRqMMj6HViWJZAK3DkddpBplJ9wwI/TOzXXHJ/160azdNA46zRpKu1xdcgglWU1Vow5Vq9RmY7MsQIzG2ZfEZjQJaTzsTQAHmY9ABmo1MwSNnbgKrM30UEn/DMxCxi063yyRrx7lUHH7is1MS3ZI3MIldyLPsXSR+ErhV5aRwQBzcrkN8zzd/PLPIPZ+m+7hYSeBGGHyK0JOT0G4hv6Z9BnzN2/pUViZoztF0HUk/JRfJPSsu6TWRHOVlJ1H+blhma76MqiB2IXzOgsgDzJuPXqfwxx9fbLAd59NVkuD/D4bk/2Aj+2syneDVyaqVXAIjjvw037CCerllU+YjiroDj1OOTVidGnLPexGjkdzuA2xj+IG29uONo+vJ9h6yBkXTaNBTbNrdLJLn+sfoMkO4As9OAKBJJJoAAdWJoADkk8ZgLE1Hc+MDTF/WSWUn+i5iH92Ncu7yr7t6F4dMqyUHZndlBvaXYttv1IvmuLuss805PVk0GLDFkBheGLDAAxYYsQHx2h/wCzS+VH8reVztU8dGJ6DPL/ABtFHIPE0m430TViUfSlu/3z0ftvVxppXEhTzhlUSXtY7SaO3mqBzz7T6ZFfcmt0+k9/AbUf9R5/fOP2xFZyvvyzf2/4Z2fA9KEnLNZ9My/8v7M9Xhk3KpqrANe1jDFp/gXnd5Rz78df1wzkHuc69ybiwOLPaCtDFhixAPFhiwAMWGLEAYYYsQHDX6wQxPKwJCi6HUnoAPmSQB8zmcUlQ7yFVtmcgcIl8kAn0uzZ6liaHQW3eDs5p41ABba4baCBddKvgkNTAHjj6ZjIFkkMcjL5n1DNssELp51KBWI48wVXAHUrfQNWriE5acjcw1ld8y90PaTxMY0sKHbyyKNpLlpPK6+YA2xG6/hYAeUgSB29ppm/EjtVPhuz7WWJyASrA8CtwBfp5h6WRU6HSqxjjqkDxqhB2kp5jYroNqBx6XRFCqutV2NDBG8ql0It3b4zIarzKaBPRRW2gALAFZKGZLT5kamS+q9PzqfHamqiaNdJCQ6kASFW3BY1rylrPmegtddu4+guNqXA2M/wCSMv9N4/6tt/K8qT2hJCSHIKqGeRlUKkSIeVUDzSSN8N8LamuQVMbtDUvql+6/7qTbpZpBw1o0tyKAw8wWkvpe79Dgk3Kak9kbEIxhBxW7JfeTtJNaQijdp0JO7n8Xp/8rgH+ageAPNEv/X+vlnLTsXiViTbKPMBXUdQPS+uGmkLL5htYGiPS/Qg+xHI+R97y4SsrIqjr/r3+mAH7YDE7hVLNwo/1+9+nzxgEjhQS3T9+poAD1JNAAWSSB6gZoewOwCpE+oA8Xkxp18MEVZ95COvooND1LfPYPYiq6zT19427kiLAmJTxu2+rm6LdFsqD8RbQ5r1Kl9ESSHixYZgJBiwxYgDFhiwAeK8MWICN2xp1bSyExiZkDMild/m2kCl9etV88xej1oCAS9kl5ObZYmUHnjy7DXHHXNb3m0xfQyfitCq2zMoJJUA2tBhYN++eeHtKMpsOv1ZStpXwjVVVV43Ss5CdPPWq/6v3af8Ts+DUu0w3XX9+nnH6Hr0B8i8beBx7cdP0x586WvDWrratX1qhV4ZyD3OdluyZiwvFeezlaGLDFiAeK8WGABiwxYgHiwxYgOeolZRaqXoiwDRr1IvqR1ri8q9TodNKnhoywEvupNiMWKMptCL3bWPUWKHtllqIdw4Yow5BH09QeGHyP8AjRH1GGobiC1USAVH6AkkfucGCdjn9yj3q4UBlXap9hzQrpwCQPaz7nFrtN4sTR3W4VfsfQ/Pms75kO9/fbTadvu7TJG1Hf5xuHstLbLxyTQ4oDkkqJZnYL2K7tSZEMsUdyO3LMi7k3+KxaME9aVrJNAFTdGxkTURmZlMqAVF4bEOfOQTytUQhVmBBonfRFDmvTvdoT8M8fHz29PYf5ZZR62NuFdb9rAP7dflmWNGMXf82sSdWTVvze50mS1IBKkggEVY44Isf8sgyzOrCx+JXpwsgvopPwuDyAfciyORPOcNbAzilI/mVhaupBDK3qPe/wCwiwcxiOiShlDCwDzyCD9CDzd5Yd39IJdUCwG2FRJX87krGf6IWQ/XafTKWDxB6GrAKMeV9CVf84rmjz15B8uaLuo9aiZf4o42H9B5A3/3E/fIVPhY0dpAwk1TqdpOp00bsDtZYRFpyQG9Bcjn5b2PHXNEcjR6SpJWNFZNnlPPKqVP1BUJ+xyReajZIMWGGRGGLC8WABiwxHEA8WF4sQHx2iwGkmJcwgI34gBJXjqAOSc80k7RjYFX7Q1TKeCDCaIPUczZvu8PaUUWmaOZzEJg8YcIXC2o5YDmucz/AGf2HJOKh7U3/IA2P6O+x+2cdUkqVerOeizb209ckjsOESjRw+epdJvR209ckvqje6cgopBJG0UT1PHr88McSEKATZAAJ96HXDOTe5QPckYsMWezFaGK8MWIB4sMWABiwxYgHeK84z6YOQSXFfwyOn7hGF5zOhX+KX/jS/8A74ASbxXmV7w66aB9saSlNoPis+qdLLqCCUkG2lJbk9EPuMq+zO2tTqHYI/CkHeGldGjbdtYL943KTRFE3xe2iMi2krsnGDloje3kfXaCGddk8aTJ/C6q4/ZhxlEBKQCJ5Kr0bg3683/jiaKb/wB4l/fMPtEDN7LUM72j9lvZya2GbT3GUYSSQ7t6EDdsIDWVtx71StQzh3z7m6/tZR4M0UenjdgqOXBdl8rOSoI4YMoFehP5s1Gg0ZiWi7zSE20kht2PQWRxQWlAHoPmcq9N2q8QhijEsqCKEsFkkLszrGzbeQqAB2NtwTGy2MKdTPNyvtsTnTdOmoLd7mT0HcnvBoxSGHUxgfA0t+3Cl9pHTpdZZR9qzxD/AL7pNRpSOrCNpYvT88QP16enXN1/tDTf+dKD7EzA8+4I4/XPoazT+mpJ+k5P+B4zbVZmnlZkTqkoMCzKQCCqOwIPQ+Velf6GROyO+eiGqhZJ0POw9V8klD8wHRtjH5IeM1MbRRMI43DQsT4ZDBtrcloyR0PVlB9NwHwjI2j7A0gkMUkSbHJMZ2JVnloz5evVlPqLH5ReNYi8nCSM0qPuKcX4msxZHGj/AJ5P65xfdP55P65yBiJF4XkY6P8Anl/4jYvuY/jl/wCI3+eICTeLOMenCm9zn6uxH7E51xAGLDDEAYsMWIDj2hr5YYwY4G1KkkOFIBAochT8X0zOT6rsec7Z4TpJP5ozCb+qcfvmxTULHE0jkKi2zE+gA5zIT97dPLp5I31MLys5MZbTyFFW1oMrJya3c/MZw9dSliqmWMtJbxbT166NaeWh0vDIylD3IS0t70XJPXrZSWnlobPSIgjQIdyBVCm7sACjfrx64Z9aZAEUDbQUAbRQ6DoPQYZzsnqysluyRiwxZ7GVgYsMMADFhixAGLDFiAeLDFiALytfu9pjdxgqTZjJYx3d34V7OvyrLG8WA72K093oR/u98A9o2pf0ja0H6KMadhx/nMkh/mcj+7HtX9avLDFkWlvYlnla1yubsUflklUe1o/9rqW/c5l9d2WkWrKMquCPE8SZT+bcWCspVAqsoI4JVpCR1LHc3ld272QNVD4RYp5lax7qeh/z6ggH0xZVy0JxqyTV9Si02oVXoybiPyrK8oHuW3A7QBzZPplk8wUWzBQfUkAH98ru0dEYXj8UtNGEFKFCx+IL5KAckbRQJJtyQvHF32d2cqqHdQZmUF2IsgkC1W72qDxQ9rNkk5q9i29TceJUY3RW6kQEhpPCJBBVm2Egg2NpboQeeM+ZNdp3Uq0kZB93A/tvg+tjpWXy6dFO5VVW9woB/cC86E++S7BdTE8W+hWdj9omTchYS7K/EUghrugxHAkFcgdbB4uhZXhizOajabugxYYsQh4sMWABiwwxAGLDFiGcO25kXQzB3WMMrKGYWLK9Ko39KzAyaW4zes0O3b0EKb6r5Rbr/tzbd5YXfRMqQjUtu+Dnjg+YAEEke2ZJdFLtAHZkQauGLHrXUqW/sOcnJqNao7/1P9Pd11Oy4M4xw9763/Z/dqeidixyLp4xM4kk28sBQNkkUKFcV6YZKgB2rdXQuul16fLDOSnK8mznqjzSb6nTFhiz2IrAwxYYAVXaWukTVaaJCdkniFwEDEhQtcn4RybOQIe9LyFAiKpM0UbWxbyyRs3BAFMKo9RY4vrlzquzo5XSRwS0ZJU7mFXV2AeRwODkeLsDTpW1SKZHHnfgxqVSiW6BSRXSsd1YCHL25ImreEgNHujRTdFS0Dv0rzAlfU8fPOGm70MRENm4usG5iwBBm315QlGth9uuW8nZMLSeKVtyQ17m6qjIOLr4WI/XIp7tQb43G4CIIFUEV5L22xG41f8AFjvECN2J3k3xXP5WCwksoLbvFViPKq+X4T7j550TvCTG8nhgKG2qTIBf4zRkvxa0RfAaweLPGT9D2bFB/ul2+VF6k8ICFHJ9LOch2HAN1JW4huGYUQ5cbSD5POS1CuTkW4gVad52P4m3yNDCypY4eSdo+Xq66enp0zrP3gdH8yf+HExXcpAL6jwjTAc+/X9Acmr2Dpwu0JxtVPibgI5daN2CGN31wbsPTkVs42qnDMOFfeOQeu/m+t4XiBX/APahiVqIHdfVyKrUiAfkN8kH986P2xI8OnkjAQzTLGwJuhbg0SvuvWumS17D04ql+Hp5mP8A4ol9Tz5wDnROzIlVEC+WN96Czw1k3d88sevvibiBVx969ysRHyGQKN3B8SR0BY15eUJ4vqM+H7ys5hEa7Q507MSQTUrMCoFfy9bGWI7B04DAJQYgnzNYKsWXabtaYk0K6nD/AGJBakJWwIFpmA/DJKWAaNEnr74Xj0AXYva33hGbb4ZU7Su6yPk3AII9qr2JyB/2qFSN4Z2xsATf5fFMZPSrBANAng9eDljp+yYoyCgK0274mNnYUF2TwF4A6Chnx/sPT2x2DzEMeT1DFhxfA3EmulnFeNwIi94z4ixmMgmNXJDWAWiaQD4aqhV2OT0x6bt538L8KjIgkI8QcIXRQQa5PmuuOB78ZKXsWAFWCcqoQHcx4ClR1PJCki+tHGeyIfw/L/ugFXluikEA8+YAqDzfIxXj0AgafvAbiVlvxJJE3FgB5ZtgApQCa5o1wDyT17dndveMJTsKiMFhz8QBce3B8vpY565IHY8I20vwsWHmbqXL888+Y2L6Z9afsuGPfsXbv4bk9OeBZ4Fsxoe+DcegFcveQ/gBoiDMFbht1KzqoPC89b5rj58Z8L3nJNeHxYA8/odR4PI28ep9csW7IhPh2l+EAE5PAUgqDz5qIB5vkZHj7uwhnY7m3/MLXn38bADe6jfXjC8OgyLH3gcndtATwS+2x8Q1Hh2XI4Fc/wCeMd4WdfIlEwyyFt3w+GzL0I8w3Ae3XJy9iwAUF427fia68TxOt3e/m+uOPsiFRQX8jR/Ex8rsWYcn1JJvrhmh0Ah9n9uM8iQsnmKBi1+hhR7qvUsRV+mXGQYOyUSXxQWsII1FilUV04snjqScm5jk1yAMMWGRGQu8Uk/3NkgiMzSbozRoqGQ+b96zDju1J69nzf8AG/8A5z1PRfD+v+WSM4TFY+WHxFSMYrd82vozocBxOWFpZIxXjeS+jRy0y0iiqpQK9uBxhnXDOfbuytbu7ixYXiz2QrgwxYsQFF2tr5U1kKIzBC0QIrykM7h/Q7uAvtt467uKnS9qanw7aSTkack1yobUurkGuPIBmzvFeSzdwGRErp2fp1Usis0qvQ5oicgHjgFtufXYWrn8eGIlvDESeXb5Qv3ZCG6dfEsX+mau8CcHPuAyU/aWqDT7Wc0NXtFWB4bx7Nor0BbOvZeokeeBpGcitUFJsBgrrsvim8t8+u3NPeK8WfuAys2v1G6dd8nEsYUgVStqAu0ceU7b97BDZxXtHUhGt5KqC2I5UGeRXINceRRZ/XNfeK8WddAMfpNVqPvMLNuDPBGH8tEttnKAiuharH0yX2R2hqG0c7uzl1W1Oy2B8IFgAa3ENfHobHpmkvC8HO/IDL9maqR54S7OQG1SjkkEDZsBNDdwTRI5rOM3aGoEk6+IxWNkUkeiyT3fTio+L9KzW3nNI1W9oC2bNACz7mupxZ10AzEXaWp3QB2cFxpSRVXcriT09V23+mcoe0tRsYl3+GMk0LF6p0bbx12Acdc1158yKGFMAwPUEWP2OGddAM3J2jL9xSQO+8vIN3qQDLts15eVX05oDi7zi/amo8VRvbcwjIUAUb0rOeK6+JXH/LNUoAFDgDgAcVnx4S7t1Dd03ULr2vrWLOugGaTUzP2dOXZ2YVtPIPSMkA0CabcPlyPTJWi1kx1pTczRANwRxtEcRRrrqWLc+vPtl7eF4nPuHYyD9p6g+Jtkc0WHAvaRq1Ra4/gvJGs1OpWaaNXchY328ddsKkNwKsvfPqSRXGaRVA6ADqeOOT16Y7w7RdAsZZu0dSfBYM1SM7VRN/jqFXpyPDvjjiz6Zx1WrnZJgXkI2yEfLbqwq0QL+D+zNfeK8O0XQLEabXxx0GY8ixwxse9gZ3VwQCOhAI/XHeGYgDFhhiGT9D8P6/5ZIyNofh/X/LJOeacT/m6nibkPhQYYYZXkz4wwwz2QrhHEcMMQCxHDDAYsDhhiAWLDDEAsMMMQCz5x4YALFhhiAWBwwxALFhhgAsDhhiGI4YYYgFiOPDABYsMMQBiwwwAn6D4f1P8AyyThhnmnE/5up4m5D4UGGGGV5M//2Q=="/>
          <p:cNvSpPr>
            <a:spLocks noChangeAspect="1" noChangeArrowheads="1"/>
          </p:cNvSpPr>
          <p:nvPr/>
        </p:nvSpPr>
        <p:spPr bwMode="auto">
          <a:xfrm>
            <a:off x="63500" y="-688975"/>
            <a:ext cx="1895475" cy="1419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50" name="AutoShape 14" descr="data:image/jpg;base64,/9j/4AAQSkZJRgABAQAAAQABAAD/2wCEAAkGBhAQDxQQEBQUEBAUFhYVFhUXFRcVGBgaFxQWGhgaFxYXHSchFxojGRkYHzAgJCcpLCwsFR4yNTAqOCYrLCkBCQoKDgwOGg8PGikkHyQ2LSowKiwtLCwsLC0qKiosLCwpKSwpLCwpKiwqKiwsLC0vLCwsLCwsLCwqKSwsLCwtLf/AABEIAMIBAwMBIgACEQEDEQH/xAAcAAACAwEBAQEAAAAAAAAAAAAAAQQFBgMHAgj/xABHEAACAgEDAQYDBgIHBQUJAAABAgMRAAQSITEFBhMiQVEyYXEHFCNCgZFSYoKSoaKx0fAVM5PBwhYkQ1NyNFRjo7Kzw9Li/8QAGwEAAgIDAQAAAAAAAAAAAAAAAAECBQMEBgf/xAA4EQACAQIEAwUHAgUFAQAAAAAAAQIDEQQSITEFQVETYXGBkRQiMqGxwfBSYiM0QsLRcoKSorIV/9oADAMBAAIRAxEAPwD2zFhiyADxYYsBhiwxYgC8MWGIAxXhkTtDXeCu4qWHqdyKq9OWaRgB1+Z+WAEq8WUT974UYCVJo1qzL4TtEo5ppJFFIvB8x445IzH9rfazIXrSaeYxX5ZPBsug6yKCeEvp5Wv1KWMLNgem4s82032jzqu9zG6+oeNoSPkHB2k+nQ85fx/aToW0v3lXLG9vhAW+6untXs3Q0fUEYmrEoQlUkoQV2+RqcWeYN9pPaE7kaaBaHO1Y3mYD3JBr+6MiQfavrIJL1UccsINSBUMcqC/Mw52ttH5SB065DMmWs+DYuEXJxWmrSabS8Ez1nDPLe3ftPnkkI0ZWOHorlQzv7NTghQfQVdVfWhA0X2l9oREFyuqQfEjKqMR/I6AU3tuBH064XWxNcExkqPbKOlr2vrbw/H3HsGI5553171ePodLPpJXWKcve0lG8oHkajYIbcCPcZkOy+9mu06SRRzN4TFWXd52Q0QwRnvap4NV1HFWbTdgwvBq+KoqrSa1drdO9nuN4s8IfvxrNNcy6l2YchZHMiuf4SjHm6riiPQjNG/2q6xiGSKGNCAdjB3I45BYMvP0AwvpcnU4FiY1eyp2k7X0flrex6pizL91+/sOsfwWXwNRRIQm1cD4vDbiyOpUgEDnkWc79v999Lo28Ni0sw6oguuLG5iQq8el3z0wKv2Wt2vY5Hm6W1NBizKdlfaTo53Eb79M7EKviVsYnoN6khSfZq+V5edvCf7rKNNfj7Dsrrfyv81XXzrERqUKlKfZ1FlffoT8Wea9w9D2ouvMkp1A0rI/irOz1vFbPDWTkNZ5IFUD7gZ6Tgwr0uxqOndO3NO6fgwxYYsRhPoY8S488s4r/ADlXxN6n8KDDDDK0mWeLC8We3FaPFhiOIAxYYsQHLV6tIkaSRgiKLZj0AyJ2P29ptYjPppBKqtsagylWoGirAEcEHpzeVP2jadn7Nk2flKOR7qGF/wCIb+jnl3c/vI3Z2qeUKZIpYiroCB50IMTG/kXW6PDZBys7MucNwqWKwjrUtZKVsvdpr8/C1z3bKntrfGj6lI21Usa/gwigA54v6knl+qqDXU7sz3e+0eSdpmnhVNPFE0pkTcdtEAK240WazVVyvT2oR3g7S7W1Bh0z/d1Cl9iuYwq7gAZJF8zEkgUOOtDgnHmRhXC66nONS0VC2Zt6K+217t9ETu0ez1lmDayTxmiJ3sxKxs5Zk2qp4jiDpIAoqwqli5c1w1HYOmbcYkSOU0LRSVLgU20IyE0Ks2B0vkcUHY3akyaifSFU1D+K58R9U6BnQlZBG+wsbNnmr8/vzeaTtBHLs5l04h2o6WviFypYKvhA7020wCfGWJN7azSqymp3T/PAfYwgsjs+/XXvV0uRnu8mjm0pVtrsDxuLRMh91V5o2ZCR7sDxxeYvU6vVSTfhx7dxKrQoMKFgsoCORwb6/XPRtL2trXmm0bwfek8NZV8Vhp3VXYgK5C+YgjhgFPlv2OfHdbuRNDO+p1Uo8U+SNUNqARwSSoLMLNDpfP0zrE5YvtN/qa3YvOnTbX2M3o+0NRo9QskMkkWpSg2/d4Uyg/Ca3eIvX2I+ude1da+pkllenklZiQosEngKo6kVSj14HU5Yd8vEbULp0NPKI0ChI3Jkdn2qzyMoHlKKCb/KeLz0LuL3Di0METyAyasLZZ6OwmzSAcCrrd1PyusyOXaRUiw4di1w2c3ON21ZfnR+ex5N3Y0KffOz9LqgDG0oWRT0LKp2I3uC+0EetZsvtF7sw6VopYBsSUsrIPhBABBX2BF8dOBVZWd/e6p0+oZtpEEjmSJ1NbWJ3bQR8LKbr5V86hdr94dTqxH94ff4a7RwFsmrZgOCxoWflwBkZNWsX2Cw9ariaWLoz/h5Yp67ZY2cWvH/ACV2lkIjlivyrOkirXFzRMGN+nMOWPdPT+L2rpImAaMmVnUgEERwsy2D1G6jXyybqu6U0PZ/3qRWDSSx2hFbI1SYIzDqCzyH6Ar6k53+zfSs3aaOFJWOGYlq4UtsVefQm2+tH2w5kqtWC4biXRlpndrdHJfLX0Lj7VNe2+DTA1GF8UqOhO4qn7bW4+f0yN9l/dSDV6N9XqkEp1DOkYPPhRq220/hkLAncOfKvzyb9qXZLlo9UoJRV8N/5fMShPyJZhfuB75ke7XeXU6CGbTxMrRSFmj3A7oWb4ip6EeoB6HnnkF3Kunha2J4fSjhddZZ0nbW/ut+CKbtiVtPulib8TTyB43+cclA8e4v9CcNTqZWZN3E00qo5ewFeR6YuOvDE3nHVx+IVQDeiuplXcV3KpBKB9rUxFenFj3zed4F0PaehbtCEpFMAPHhLC7sKUdeocH4WrzAD5ELkWmJxLoYq22eKh2m/vp6v1dnzXkVnbncnUQz/d0jk1SsBTrE21r4IbqqEG+rdKPrl33r7Q1Ol0Oj0TysdR4dzOrGyEG1QW6mzdn18P5517kd9ZWlTSag+IG8qSH4wQpIDn89gEbut1d3YoO/WtMvaE3NiPbEv9BRuH/EL4uWhhhTxOJx9LD4yKfZpu/6lyb6q9uS5lj3E74tBHqxqXeSGJofCBO5t8iOWjUsenlDUeFs9OmLVfabrGYmNYY19AVZz+rbhf6AZQ6PsJz2YmtS2VtRqGf+VdyRofoPCPP84yX3H0Gilllh1oYyysPAk3sABtA2KAaV93PmBDWB8i3uYKVHBqjPFypud5NWX9Cu+Xh9tjc9zu+41rNDKgh1CjdSncki2AWQnkEEi1N1uFE+mozPdgdyYNHKZVZ5JKKgtt8oPWgoHJrrmgyJzmK7DtX7PfLyvuctdO6Qu8ah3UEqpNAkelnpmRf7SWjNT6faR12zI/r7V/zzT9tgfdJtymRfDclAaLALdWOl5g+z9e0NGLQaUHqGMqM39Z2Jzg69GnUxNZzjf3utvnmX0Zf8Kw9KrRbnBS/3ZfnmX0Z6H2Z2imohSaO9jixfBHuD8wbGGHZmlSKFEjUIoXhQSavk8km+ScM5qeXM8u3IqqmXO8m19PAu8jdpdoJp4XnkvZGpY1149B8yeB8zkjMh9qWp29nFf/MljT9tz/8ARntLdkaOGpdtWhS/U0vVnmPePvPPrHZ53IjBJWPdUaD6dCa/MeTnx2R3p1mmIfTTttoHw3JkiYHkWjHygj1TafnkTsXska3tLSaNxcTO0ko9GSJd5U/I1X657h3l7rw62HY4CyKPw5ABaH0HzT3Xp9DRGJJtXudhj8dg8NW9ilRTgrXfNNrdeXffvIHdjv8AafWQSO34M0CF54jyVUAkuh/Oho0f0NHPMO8vemfXS3ISIywWOEGwNxpRtHxueOepJ4oUMqO0tNPA7hbi1MfiRnoeqlHQ+hVgSP2Ptn0vY+ol00OqWORUJWWOVR4iqyN+YrYBDAghq6YN3+48Nw+jgas5pxk2r0sz0e910vt5PlrbXaN9Z2VoJY5l8uqOyGBzuEQCsJmofCG3JSX1BNehyTQsFDFSFa9rEGjXWj61Yv65rT9o7z7V1um0+oiBBIVWVgfVlLMwvrxxfSxms7a0sHanZm7R7WCcxALtKsnDR7fytVjb77fkcTWbYlh8XPhslHEUsrqSvKSfu+Vr2tf0KfSaWGTu5IdMDu275r+LxIZEaQGvZUO0exU+uYfsPtzUaKWWXTsi+LGsbFk3EbWYgqSaHxHqCMtO5fegaDUMs3OjnpZQRYRqpZK/hryt/LR/LkHvb3aWFnjRxLpnHkkR1agwtVYqTTV78MOR6gF9LoKFKNPEVsJivezPPG7tmfS/p8yb2f3b1On0kutlg0+qimK7I9Q7CS5pk8ygqysHZgQHo83ddbDsrsmGV5tkyQ6xZAZPuj7fDUAKIitAMoCkWV+IseLrOnYPeyTUFIdYxnlJWOIKihWsbbZb5kazbHirraC1zdBqdO6/gQRKu5Sd3hR8mwSBz4hAHJW+o59teq5Sdop+JQYinUpVW8QsrfLklytvp0IndeBYGnY+M5ZmMmonABcRilYOCQYviocEcnp0s+w+2ItdC0qANF4jotj4ghHmo9LPI/T1zHdvdv6udpoFgDxETQhTG7rySol8h5YAWvJAJurAIsPsu0UmnhmgkVwA6yLuRl+NaIAP/oB/pZgqQWVyb1MVOTuopaFX9omh8F2kj8losqkejxkG/r5VP657botSJoklXkSIrj6OoYf2HMHr+zYNU6HUqXT8VY41bZ4pJjCqx601MeK8pvoDmoTspCB4v4jAVfIC/KNRxGo6ADmgLJPOb+Fg6lNGrxTGQ/hq2qVvK7a+TsWs0KupV1DqeCrAEH6g8HIOl7vaSJt8UESP6MEWx9DXH6Z8QlopEXczROStOdxU7GcbXPmI8pFMT1FEVRssnOLi7M0qdXPG8dgdQQQQCDwQeQQeoI9c46bSRxLtiRI1u6RQov3pR1ztiyBK4nUEEEAg8EEWCD1BB6jKGXuJ2ez7zAB/KHdV/qqwGX2GBOFScPgbXg7GY7y9yop9MkWnVIGhsxADanmrcpAHF0DfWx62c861HdDWxv5tNIW6blTxAR/6o7FfrnteLEy0wPGMRg4ZIWcd7NXs+7VHnfcnubOmoXU6hDGsdlENb2YqRZH5QAT1o3XGYbX6py0krgiQs7sp67iSSte+41We+ZHfQxM4kMaGRTYcopYH3DVYOI2KPHKsa0684pyksq5W8N9Py55B3M726rRCCKWQS6NQEeMRraK1kujKNzEMbIN2Lrmsk98odGJ1fRujpIu5lQgqpv0r4b67fSvSwM2PePuBFqCZICIJiSSKOxyepIHwm/UfseuUGj+zLUlvxpIkS+qFnYj5AqoH6n9Dg3cscDieHUZrEQm4aWlCzaenXX86Gx7odovPoYpJCS9MpJ6tsdls+5IAv53lxnDQ6JIIkijFIg2gdf1J9STyT7nO2I5SrKMpylFWTbsuiIvbWmeXSTRoNzvGyqLqyRXWxWedT92dTEheTR6VVWrZpnUe3J8cAWf8c9F7Z1TRaSaVCA6IzAkWLAscZ57P3o1cqhG1GklDlQUMRPVh1DR1QPP6ZxUu29pq9na2bW+a/wAvudXwR4jsv4Vst9b5r/8AX7np2l/3adPhXobHQdD7YZXd2e0m1GkilYAMQQdvC+VmWwPQGrr54Zy1SDhNxe6bRSVYShUlGW6bXoaW8yv2maIydnOQCTG6ScewJVj+iuT+manOOr0yyxvE/KOrI30YEH+w57M9Svw9Xsasai/pafozwruJrBD27pC3CypLDf8AMyEqPqSAP1z3q8/PPbvYsmnmaF7SWJwyOOCCptJEP7EfXPVu5v2gRauMR6grBq1HnBO1JKob4mPFH1S7X5ijkYvSxf8AHsHLtfa6esJ2d1y05+JlftT7PEetWUCvGjBP/qQ7T/d2ZC7gd9x2fHLBJG8kZmMisrC13xoWAU1fm5+IdTnb7SO3Y9TqlWJg8cKldwNgsxtqPqBSi/cHIvcbuZ/tAaqR2aJUeNI2ADKWCMZLU1dboxwRkNczsWjjQ/8AmUPbb2vy3s81vK1jl3w7Z0+r1Al08RiG2nJCqXaz5iqkjpQu7NZo/sVjfw9bJz4LToE9iyR1IR+pUX8vlkjR/ZIga59Qzp/CieGT/TLGv0F/MZudBoIoIlhhRYokFKiigB/rm+pJJOSS3bKnimOw08PTwuGbcY63fnp8+nSxgu+vcCR5W1GkXfvNvEKBDHqyX1B6kdb6X6dvs+7gHSs+onRI3dDGIgFPlYgky1wT5RS811PPA3ucNTq9hVQC7uSFUVZoWxJPAUDqT7gckgES10NCrxXEVcOsPNppc7a26X/H3nPSdkaeJt0UMUTH1SNFP7qMrO0U0wYlJVSQnmNSJCx9aiU7tx9a+pHrnx958dpBqh4Ijbb4Duu2toKvIVNSbgbAPlHStwJyfDGigbAqrXG0ACvlXFZm9nU17xRzxjpy93cqhpZ6FoOR0Dixx0N0L9OCR884aqKQUpHh7iRZIJoddu0kA/Ug+tGss5e1Y1nSDcpdyw27huUqm4AqORahuvt885dpwSsy0LjWmpfi3UwN31FN0Xnr9DgrYKnGDcE7+pmocQrSnGM2rPyK3T6XdqNKa2iMyNXHH4Dxgf3/AE9sutHKzNMCbCybV+Q8GFq/rM375E7Hi3gTFlPDKAvIBumsnqeK/X5iu3ZJsTN/FPNX9BvD/wDx5sYODhSSfiauPqRqVm48tDrrWAaAkgfjAc8ctHKo/W2GWWVnayAwPYBAAeiLFowcWPqozs0DDhHZAOK8rD++Cf2IzJVpOTujHQrxhGzJuLII15RiJSNoAO8I4HPpxuHpybHUce3eLWRuaVgT1rkGvcA9RyP3zUlFx3N6M4yV0dsLxZ8vdGjR9DV1+nrkCZ9YsieO6tskIp7COormidrA2A1AkHoaPAqjx0M0izSQSNvChJI3IAYo24ENtABKup5AHDpfNkoCwxYYsQx4sMWABiwxYgOHarsNLKUXe+xqXbus1020b+lZh+ze0ZY1Uv2TvlUk+IsJj9eKAiNEfX0zc9pLKdNKIeJSjhKNHdt4o+hvPMF7Lmv8PTa9ZvysXNBvQn8IcX8x9c4qcIzxFZSt8XW33WnqddwaEJ0JKdvW3LulHT1PWNIgWNQqiNQopAKC8dK9Kx59RBto3fFQv61zhnJvcopatlhiwxZ7UVhQd6+6EWvUEnw5kFJIBfH8LD1W+fcWa6kHzjWfZ12gjUIhKP4kdKP6MQf7M9lOLIOKZb4LjGKwcckGnHo9beGx5P2P9mWqkYHUVp4/XzKzkeyhSQPqTx7Hpnp3ZnZsWmhWCFdkaCgPqbJJ9WJJJPqSclYsEkjDjuI18bJOq9tktkGLDFjK8MqNTq2h++zqu+eKJWj9R4fhnaBzxcqSkji6XnpUmDtIsVDIQXeQLVHyR/nY3wD5eOtuB7nIHefRoyo5BvxI1NEgMAWZQ6jhwHAIvoSa6mzNkuwUczURDtuPdEJtPukBCePKYnCrfLM6jcv0ChbI5Ucj71mj/wC+nTqpigeMTNt8gZg7KyqR8JNoWquFH8ZOVGq0pmeKDylZH86sLV0WN3KH2DbQD8rzSaXRBSDSoFBVEUkhQxBbzNRJJVfQAAUPUmFGvKcLy3J4ijCM7I49owrHFGqKEVZodqqAAN0yqeBwPKzfvnfOmr0wkTaSRyrAirBVgykWCLDAHkEe4ORPu86jho5fqGjJ+pXcP2XNmjUUVZmhiKMptOJA1GnOn8WRG2xyvGz8A+FbKs0ovivD8xsGipY2LGfXYETxK0ExPjCSaSjtspJPIyMCnDAg8kVzYocZ9azUu0bRgNHL5d6ii4jLAO0J6Odt0fQ1Yvy596c6ChFvZoI7VY5Y5PwiABSSsoaOh6FjwaFVWZpTS15GGnSc4uL3+Z965gzRxceclj81jpiB72xQfQtkzKntvsehHqIBJNHHtlRhqEcWGBIBmG4KyDbuSSzuIIrg2qmwDyPrwf1+eZIu5hqU3Cw8oO9mqkQRBHMdsx3ALu3KAVALAgcFyRXIUjpuBv8AKTvbKogVPztIm35bGDMfl5AV/pgeuEthUvjRVL3j1YPMiN8miH/QynpllpO+C9NQng//ABFbdGPm1gMg+dECuSMzd4x/r/l9M03BMt7m+1MPiIVurHlPsRyrD6MAf0zksRaVJuAPCZSPW2aNh+g2t++VHc7UkxSQ/khZVT5KyBtvyCmwB6AqPTNBmu9HYkGLC8WQGGGLC8ADFhixAcu0O0Rp9O8polVYhSQu4hboE/TMb2n3q1E0DJPpEMJALVMAaBDcEG/TNN3j0Gnl0rNqVZ0i3SUpKm1U+2efpBpdrs2iYeGV3KNQSwRlY7unPAH7+mcXOlSlias3FtqXp0t7yOv4PRoypZ5RbknvtbpZ54/TTQ9Y04GxaFChQ9uMeLT7di7fh2ivpXH9mGcm9yhluyfivDFntJWBiwxXiGO8WGK8QBheK8WAEU6MjwyDbRkjn1VuCv8A9J+qD3xdqaMywsgIDcMpPQMrBlv5WBfyJyVhieoLQyfxgEWjqbHHmR1PqPcGwR0IsdDl/wBndoiVeaWRfiS7r5j3U+h/Q0QRkbtbs42ZoxbfnUfnAHUfzgdPcCv4SKu92142AYco/Ucj191I6j1H6VopuhKz2ZvtLERuviRqMMj6HViWJZAK3DkddpBplJ9wwI/TOzXXHJ/160azdNA46zRpKu1xdcgglWU1Vow5Vq9RmY7MsQIzG2ZfEZjQJaTzsTQAHmY9ABmo1MwSNnbgKrM30UEn/DMxCxi063yyRrx7lUHH7is1MS3ZI3MIldyLPsXSR+ErhV5aRwQBzcrkN8zzd/PLPIPZ+m+7hYSeBGGHyK0JOT0G4hv6Z9BnzN2/pUViZoztF0HUk/JRfJPSsu6TWRHOVlJ1H+blhma76MqiB2IXzOgsgDzJuPXqfwxx9fbLAd59NVkuD/D4bk/2Aj+2syneDVyaqVXAIjjvw037CCerllU+YjiroDj1OOTVidGnLPexGjkdzuA2xj+IG29uONo+vJ9h6yBkXTaNBTbNrdLJLn+sfoMkO4As9OAKBJJJoAAdWJoADkk8ZgLE1Hc+MDTF/WSWUn+i5iH92Ncu7yr7t6F4dMqyUHZndlBvaXYttv1IvmuLuss805PVk0GLDFkBheGLDAAxYYsQHx2h/wCzS+VH8reVztU8dGJ6DPL/ABtFHIPE0m430TViUfSlu/3z0ftvVxppXEhTzhlUSXtY7SaO3mqBzz7T6ZFfcmt0+k9/AbUf9R5/fOP2xFZyvvyzf2/4Z2fA9KEnLNZ9My/8v7M9Xhk3KpqrANe1jDFp/gXnd5Rz78df1wzkHuc69ybiwOLPaCtDFhixAPFhiwAMWGLEAYYYsQHDX6wQxPKwJCi6HUnoAPmSQB8zmcUlQ7yFVtmcgcIl8kAn0uzZ6liaHQW3eDs5p41ABba4baCBddKvgkNTAHjj6ZjIFkkMcjL5n1DNssELp51KBWI48wVXAHUrfQNWriE5acjcw1ld8y90PaTxMY0sKHbyyKNpLlpPK6+YA2xG6/hYAeUgSB29ppm/EjtVPhuz7WWJyASrA8CtwBfp5h6WRU6HSqxjjqkDxqhB2kp5jYroNqBx6XRFCqutV2NDBG8ql0It3b4zIarzKaBPRRW2gALAFZKGZLT5kamS+q9PzqfHamqiaNdJCQ6kASFW3BY1rylrPmegtddu4+guNqXA2M/wCSMv9N4/6tt/K8qT2hJCSHIKqGeRlUKkSIeVUDzSSN8N8LamuQVMbtDUvql+6/7qTbpZpBw1o0tyKAw8wWkvpe79Dgk3Kak9kbEIxhBxW7JfeTtJNaQijdp0JO7n8Xp/8rgH+ageAPNEv/X+vlnLTsXiViTbKPMBXUdQPS+uGmkLL5htYGiPS/Qg+xHI+R97y4SsrIqjr/r3+mAH7YDE7hVLNwo/1+9+nzxgEjhQS3T9+poAD1JNAAWSSB6gZoewOwCpE+oA8Xkxp18MEVZ95COvooND1LfPYPYiq6zT19427kiLAmJTxu2+rm6LdFsqD8RbQ5r1Kl9ESSHixYZgJBiwxYgDFhiwAeK8MWICN2xp1bSyExiZkDMild/m2kCl9etV88xej1oCAS9kl5ObZYmUHnjy7DXHHXNb3m0xfQyfitCq2zMoJJUA2tBhYN++eeHtKMpsOv1ZStpXwjVVVV43Ss5CdPPWq/6v3af8Ts+DUu0w3XX9+nnH6Hr0B8i8beBx7cdP0x586WvDWrratX1qhV4ZyD3OdluyZiwvFeezlaGLDFiAeK8WGABiwxYgHiwxYgOeolZRaqXoiwDRr1IvqR1ri8q9TodNKnhoywEvupNiMWKMptCL3bWPUWKHtllqIdw4Yow5BH09QeGHyP8AjRH1GGobiC1USAVH6AkkfucGCdjn9yj3q4UBlXap9hzQrpwCQPaz7nFrtN4sTR3W4VfsfQ/Pms75kO9/fbTadvu7TJG1Hf5xuHstLbLxyTQ4oDkkqJZnYL2K7tSZEMsUdyO3LMi7k3+KxaME9aVrJNAFTdGxkTURmZlMqAVF4bEOfOQTytUQhVmBBonfRFDmvTvdoT8M8fHz29PYf5ZZR62NuFdb9rAP7dflmWNGMXf82sSdWTVvze50mS1IBKkggEVY44Isf8sgyzOrCx+JXpwsgvopPwuDyAfciyORPOcNbAzilI/mVhaupBDK3qPe/wCwiwcxiOiShlDCwDzyCD9CDzd5Yd39IJdUCwG2FRJX87krGf6IWQ/XafTKWDxB6GrAKMeV9CVf84rmjz15B8uaLuo9aiZf4o42H9B5A3/3E/fIVPhY0dpAwk1TqdpOp00bsDtZYRFpyQG9Bcjn5b2PHXNEcjR6SpJWNFZNnlPPKqVP1BUJ+xyReajZIMWGGRGGLC8WABiwxHEA8WF4sQHx2iwGkmJcwgI34gBJXjqAOSc80k7RjYFX7Q1TKeCDCaIPUczZvu8PaUUWmaOZzEJg8YcIXC2o5YDmucz/AGf2HJOKh7U3/IA2P6O+x+2cdUkqVerOeizb209ckjsOESjRw+epdJvR209ckvqje6cgopBJG0UT1PHr88McSEKATZAAJ96HXDOTe5QPckYsMWezFaGK8MWIB4sMWABiwxYgHeK84z6YOQSXFfwyOn7hGF5zOhX+KX/jS/8A74ASbxXmV7w66aB9saSlNoPis+qdLLqCCUkG2lJbk9EPuMq+zO2tTqHYI/CkHeGldGjbdtYL943KTRFE3xe2iMi2krsnGDloje3kfXaCGddk8aTJ/C6q4/ZhxlEBKQCJ5Kr0bg3683/jiaKb/wB4l/fMPtEDN7LUM72j9lvZya2GbT3GUYSSQ7t6EDdsIDWVtx71StQzh3z7m6/tZR4M0UenjdgqOXBdl8rOSoI4YMoFehP5s1Gg0ZiWi7zSE20kht2PQWRxQWlAHoPmcq9N2q8QhijEsqCKEsFkkLszrGzbeQqAB2NtwTGy2MKdTPNyvtsTnTdOmoLd7mT0HcnvBoxSGHUxgfA0t+3Cl9pHTpdZZR9qzxD/AL7pNRpSOrCNpYvT88QP16enXN1/tDTf+dKD7EzA8+4I4/XPoazT+mpJ+k5P+B4zbVZmnlZkTqkoMCzKQCCqOwIPQ+Velf6GROyO+eiGqhZJ0POw9V8klD8wHRtjH5IeM1MbRRMI43DQsT4ZDBtrcloyR0PVlB9NwHwjI2j7A0gkMUkSbHJMZ2JVnloz5evVlPqLH5ReNYi8nCSM0qPuKcX4msxZHGj/AJ5P65xfdP55P65yBiJF4XkY6P8Anl/4jYvuY/jl/wCI3+eICTeLOMenCm9zn6uxH7E51xAGLDDEAYsMWIDj2hr5YYwY4G1KkkOFIBAochT8X0zOT6rsec7Z4TpJP5ozCb+qcfvmxTULHE0jkKi2zE+gA5zIT97dPLp5I31MLys5MZbTyFFW1oMrJya3c/MZw9dSliqmWMtJbxbT166NaeWh0vDIylD3IS0t70XJPXrZSWnlobPSIgjQIdyBVCm7sACjfrx64Z9aZAEUDbQUAbRQ6DoPQYZzsnqysluyRiwxZ7GVgYsMMADFhixAGLDFiAeLDFiALytfu9pjdxgqTZjJYx3d34V7OvyrLG8WA72K093oR/u98A9o2pf0ja0H6KMadhx/nMkh/mcj+7HtX9avLDFkWlvYlnla1yubsUflklUe1o/9rqW/c5l9d2WkWrKMquCPE8SZT+bcWCspVAqsoI4JVpCR1LHc3ld272QNVD4RYp5lax7qeh/z6ggH0xZVy0JxqyTV9Si02oVXoybiPyrK8oHuW3A7QBzZPplk8wUWzBQfUkAH98ru0dEYXj8UtNGEFKFCx+IL5KAckbRQJJtyQvHF32d2cqqHdQZmUF2IsgkC1W72qDxQ9rNkk5q9i29TceJUY3RW6kQEhpPCJBBVm2Egg2NpboQeeM+ZNdp3Uq0kZB93A/tvg+tjpWXy6dFO5VVW9woB/cC86E++S7BdTE8W+hWdj9omTchYS7K/EUghrugxHAkFcgdbB4uhZXhizOajabugxYYsQh4sMWABiwwxAGLDFiGcO25kXQzB3WMMrKGYWLK9Ko39KzAyaW4zes0O3b0EKb6r5Rbr/tzbd5YXfRMqQjUtu+Dnjg+YAEEke2ZJdFLtAHZkQauGLHrXUqW/sOcnJqNao7/1P9Pd11Oy4M4xw9763/Z/dqeidixyLp4xM4kk28sBQNkkUKFcV6YZKgB2rdXQuul16fLDOSnK8mznqjzSb6nTFhiz2IrAwxYYAVXaWukTVaaJCdkniFwEDEhQtcn4RybOQIe9LyFAiKpM0UbWxbyyRs3BAFMKo9RY4vrlzquzo5XSRwS0ZJU7mFXV2AeRwODkeLsDTpW1SKZHHnfgxqVSiW6BSRXSsd1YCHL25ImreEgNHujRTdFS0Dv0rzAlfU8fPOGm70MRENm4usG5iwBBm315QlGth9uuW8nZMLSeKVtyQ17m6qjIOLr4WI/XIp7tQb43G4CIIFUEV5L22xG41f8AFjvECN2J3k3xXP5WCwksoLbvFViPKq+X4T7j550TvCTG8nhgKG2qTIBf4zRkvxa0RfAaweLPGT9D2bFB/ul2+VF6k8ICFHJ9LOch2HAN1JW4huGYUQ5cbSD5POS1CuTkW4gVad52P4m3yNDCypY4eSdo+Xq66enp0zrP3gdH8yf+HExXcpAL6jwjTAc+/X9Acmr2Dpwu0JxtVPibgI5daN2CGN31wbsPTkVs42qnDMOFfeOQeu/m+t4XiBX/APahiVqIHdfVyKrUiAfkN8kH986P2xI8OnkjAQzTLGwJuhbg0SvuvWumS17D04ql+Hp5mP8A4ol9Tz5wDnROzIlVEC+WN96Czw1k3d88sevvibiBVx969ysRHyGQKN3B8SR0BY15eUJ4vqM+H7ys5hEa7Q507MSQTUrMCoFfy9bGWI7B04DAJQYgnzNYKsWXabtaYk0K6nD/AGJBakJWwIFpmA/DJKWAaNEnr74Xj0AXYva33hGbb4ZU7Su6yPk3AII9qr2JyB/2qFSN4Z2xsATf5fFMZPSrBANAng9eDljp+yYoyCgK0274mNnYUF2TwF4A6Chnx/sPT2x2DzEMeT1DFhxfA3EmulnFeNwIi94z4ixmMgmNXJDWAWiaQD4aqhV2OT0x6bt538L8KjIgkI8QcIXRQQa5PmuuOB78ZKXsWAFWCcqoQHcx4ClR1PJCki+tHGeyIfw/L/ugFXluikEA8+YAqDzfIxXj0AgafvAbiVlvxJJE3FgB5ZtgApQCa5o1wDyT17dndveMJTsKiMFhz8QBce3B8vpY565IHY8I20vwsWHmbqXL888+Y2L6Z9afsuGPfsXbv4bk9OeBZ4Fsxoe+DcegFcveQ/gBoiDMFbht1KzqoPC89b5rj58Z8L3nJNeHxYA8/odR4PI28ep9csW7IhPh2l+EAE5PAUgqDz5qIB5vkZHj7uwhnY7m3/MLXn38bADe6jfXjC8OgyLH3gcndtATwS+2x8Q1Hh2XI4Fc/wCeMd4WdfIlEwyyFt3w+GzL0I8w3Ae3XJy9iwAUF427fia68TxOt3e/m+uOPsiFRQX8jR/Ex8rsWYcn1JJvrhmh0Ah9n9uM8iQsnmKBi1+hhR7qvUsRV+mXGQYOyUSXxQWsII1FilUV04snjqScm5jk1yAMMWGRGQu8Uk/3NkgiMzSbozRoqGQ+b96zDju1J69nzf8AG/8A5z1PRfD+v+WSM4TFY+WHxFSMYrd82vozocBxOWFpZIxXjeS+jRy0y0iiqpQK9uBxhnXDOfbuytbu7ixYXiz2QrgwxYsQFF2tr5U1kKIzBC0QIrykM7h/Q7uAvtt467uKnS9qanw7aSTkack1yobUurkGuPIBmzvFeSzdwGRErp2fp1Usis0qvQ5oicgHjgFtufXYWrn8eGIlvDESeXb5Qv3ZCG6dfEsX+mau8CcHPuAyU/aWqDT7Wc0NXtFWB4bx7Nor0BbOvZeokeeBpGcitUFJsBgrrsvim8t8+u3NPeK8WfuAys2v1G6dd8nEsYUgVStqAu0ceU7b97BDZxXtHUhGt5KqC2I5UGeRXINceRRZ/XNfeK8WddAMfpNVqPvMLNuDPBGH8tEttnKAiuharH0yX2R2hqG0c7uzl1W1Oy2B8IFgAa3ENfHobHpmkvC8HO/IDL9maqR54S7OQG1SjkkEDZsBNDdwTRI5rOM3aGoEk6+IxWNkUkeiyT3fTio+L9KzW3nNI1W9oC2bNACz7mupxZ10AzEXaWp3QB2cFxpSRVXcriT09V23+mcoe0tRsYl3+GMk0LF6p0bbx12Acdc1158yKGFMAwPUEWP2OGddAM3J2jL9xSQO+8vIN3qQDLts15eVX05oDi7zi/amo8VRvbcwjIUAUb0rOeK6+JXH/LNUoAFDgDgAcVnx4S7t1Dd03ULr2vrWLOugGaTUzP2dOXZ2YVtPIPSMkA0CabcPlyPTJWi1kx1pTczRANwRxtEcRRrrqWLc+vPtl7eF4nPuHYyD9p6g+Jtkc0WHAvaRq1Ra4/gvJGs1OpWaaNXchY328ddsKkNwKsvfPqSRXGaRVA6ADqeOOT16Y7w7RdAsZZu0dSfBYM1SM7VRN/jqFXpyPDvjjiz6Zx1WrnZJgXkI2yEfLbqwq0QL+D+zNfeK8O0XQLEabXxx0GY8ixwxse9gZ3VwQCOhAI/XHeGYgDFhhiGT9D8P6/5ZIyNofh/X/LJOeacT/m6nibkPhQYYYZXkz4wwwz2QrhHEcMMQCxHDDAYsDhhiAWLDDEAsMMMQCz5x4YALFhhiAWBwwxALFhhgAsDhhiGI4YYYgFiOPDABYsMMQBiwwwAn6D4f1P8AyyThhnmnE/5up4m5D4UGGGGV5M//2Q=="/>
          <p:cNvSpPr>
            <a:spLocks noChangeAspect="1" noChangeArrowheads="1"/>
          </p:cNvSpPr>
          <p:nvPr/>
        </p:nvSpPr>
        <p:spPr bwMode="auto">
          <a:xfrm>
            <a:off x="63500" y="-688975"/>
            <a:ext cx="1895475" cy="1419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KOMPLIKASI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803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RAWATAN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498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RAWATAN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029200"/>
            <a:ext cx="8183880" cy="1051560"/>
          </a:xfrm>
        </p:spPr>
        <p:txBody>
          <a:bodyPr/>
          <a:lstStyle/>
          <a:p>
            <a:r>
              <a:rPr lang="en-US" dirty="0" smtClean="0"/>
              <a:t>PENCEGAHAN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22648"/>
          </a:xfrm>
        </p:spPr>
        <p:txBody>
          <a:bodyPr/>
          <a:lstStyle/>
          <a:p>
            <a:r>
              <a:rPr lang="en-US" dirty="0" err="1" smtClean="0"/>
              <a:t>Senaman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 (</a:t>
            </a:r>
            <a:r>
              <a:rPr lang="en-US" dirty="0" err="1" smtClean="0"/>
              <a:t>senaman</a:t>
            </a:r>
            <a:r>
              <a:rPr lang="en-US" dirty="0" smtClean="0"/>
              <a:t> </a:t>
            </a:r>
            <a:r>
              <a:rPr lang="en-US" dirty="0" err="1" smtClean="0"/>
              <a:t>pemberat</a:t>
            </a:r>
            <a:r>
              <a:rPr lang="en-US" dirty="0" smtClean="0"/>
              <a:t> &amp; </a:t>
            </a:r>
            <a:r>
              <a:rPr lang="en-US" dirty="0" err="1" smtClean="0"/>
              <a:t>senaman</a:t>
            </a:r>
            <a:r>
              <a:rPr lang="en-US" dirty="0" smtClean="0"/>
              <a:t> </a:t>
            </a:r>
            <a:r>
              <a:rPr lang="en-US" dirty="0" err="1" smtClean="0"/>
              <a:t>berterusan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sihat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: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yang </a:t>
            </a:r>
            <a:r>
              <a:rPr lang="en-US" dirty="0" err="1" smtClean="0"/>
              <a:t>mengandungi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kalsium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- </a:t>
            </a:r>
            <a:r>
              <a:rPr lang="en-US" dirty="0" err="1" smtClean="0"/>
              <a:t>sekurang</a:t>
            </a:r>
            <a:r>
              <a:rPr lang="en-US" dirty="0" smtClean="0"/>
              <a:t>-</a:t>
            </a:r>
            <a:r>
              <a:rPr lang="en-US" dirty="0" err="1" smtClean="0"/>
              <a:t>kurangnya</a:t>
            </a:r>
            <a:r>
              <a:rPr lang="en-US" dirty="0" smtClean="0"/>
              <a:t> 1,000 </a:t>
            </a:r>
            <a:r>
              <a:rPr lang="en-US" dirty="0" smtClean="0"/>
              <a:t>mg </a:t>
            </a:r>
            <a:r>
              <a:rPr lang="en-US" dirty="0" err="1" smtClean="0"/>
              <a:t>sehari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nn-NO" dirty="0" smtClean="0"/>
              <a:t>Berhenti </a:t>
            </a:r>
            <a:r>
              <a:rPr lang="nn-NO" dirty="0" smtClean="0"/>
              <a:t>merokok -menghisap rokok berkaitan dengan </a:t>
            </a:r>
            <a:r>
              <a:rPr lang="nn-NO" dirty="0" smtClean="0"/>
              <a:t>peningkatan risiko </a:t>
            </a:r>
            <a:r>
              <a:rPr lang="en-US" dirty="0" smtClean="0"/>
              <a:t>osteoporosis</a:t>
            </a:r>
            <a:endParaRPr lang="en-US" dirty="0"/>
          </a:p>
        </p:txBody>
      </p:sp>
      <p:sp>
        <p:nvSpPr>
          <p:cNvPr id="2050" name="AutoShape 2" descr="data:image/jpg;base64,/9j/4AAQSkZJRgABAQAAAQABAAD/2wBDAAkGBwgHBgkIBwgKCgkLDRYPDQwMDRsUFRAWIB0iIiAdHx8kKDQsJCYxJx8fLT0tMTU3Ojo6Iys/RD84QzQ5Ojf/2wBDAQoKCg0MDRoPDxo3JR8lNzc3Nzc3Nzc3Nzc3Nzc3Nzc3Nzc3Nzc3Nzc3Nzc3Nzc3Nzc3Nzc3Nzc3Nzc3Nzc3Nzf/wAARCACMAIwDASIAAhEBAxEB/8QAGwAAAQUBAQAAAAAAAAAAAAAAAwECBAUGAAf/xAA/EAABAwICBAoGCQQDAAAAAAABAAIDBBEFIRIxQVEGExQiMlJhcYGRFVOSodHhB0JDYoKDk7HBIzNEciRzov/EABsBAAMBAQEBAQAAAAAAAAAAAAECAwQFAAYH/8QAJhEAAgICAQUAAgIDAAAAAAAAAAECAxESBBMhMUFRFEJhkSJxof/aAAwDAQACEQMRAD8AjtaitakaERoX0W52NRWtRWtSNCK0JXYke1Oa1EDVzQiAKbuQVE5rU9rVzQiBRd42pzWp4CrMZx/DcEaw4jUaDn9FjQXOPbYbE3CeE2E4pO2ClqDxzhdrJG6Jd3KL5C8ZPLXOM9y5DU9rUjUQJXeU1Fa1EASNTwlfIQdBWtRGtSNRWpPyEe0EDE8MShPS/kIOuDANRGoLSiNK1SuBqHaiNQGlFaVCV57UM1EaUEFPBKzy5AdCFjuMHCKQz8mdMNQs4DPZ3+Gaxkf0kVpdo8gpzsuXuABRuH8Uk7mf8hx16EWnkSBsb3E5rEUtBUVEck7Y3cmj6ctuaOztPYM0nUcu+TDfZOMtYkzhNU12I47PJXsbHPzW8W12k1gAFgDu2+KsuCGGTSYzRTVLXmOKdmi1ouSb5atQ2+C4UnL6tsxc2Q08UUcjtrnBud9uWrwWs4K4JWQ1IfiEUlPxQBaWuHPN8tR2bVnttSGo47b2ZuWlEaVHaURrlmlyjqakhpRGlR2uRGuUZcsbUkAorVGa5GYVJ8wSSDtCeAhsRhqUnzSMjzVsgRGyBVjZyiNnX0EpSLrUtGyIjZFWNnO9PE6yzlIdKJZiRO4xVoqO1OFSd6zScwqMQOK4THXyFzySw3LwDZzssm36uvK6pq+Ojw/CYMMuyaqjHNLBlE8jNxO05mw32OxSsbxl0AFNTvDZ3jnOv0G/EqirxJS4bLVmIFjLDN2ZJNk9e7xlmW5Vptpf7BxCCjp3ujLmyxsLo3DYRnY9i3fBrFn4lhrZpXBz2uLXEbRkR42IXj0tbPMXabyA7ItGpbf6O6l7KSrjd0OMa5vfbP8AYI8up9Jv2Q4dynakvB6EJU9sqyON8ITh89LEyxLyS++wagPM+5XENdxkbH9ZoK5M67VFSfs60ZVyk4r0XTZU9syqBV7ynisG9ZpKwtpEuGzIzJwqQVg3p7azcVCSsFdKZoY5wpDZm2WabXEbUUV7ra1mkrvhCXEbPLuMqx/k+USXlFUNdQ79L5LMcrn9bJ7RThVz+uk9sr9Ac/4OP1DS8sqBrqH/AKPyXekpxrlk/SWcFVP6+T2il5XUbKiT2kja+B3f00Bxacfayfphd6YqPWP9gKg5ZUj/ACH+aXl1UPtne5I1H4FWS+lnXP5a4PlkIlAsHhoBtuKSOpBpX0NfcwyAc9h6OeRVb6QqvXO8gotdiFRMwwukLmazkENVInOxRWWaGjwmCFw0+Jljd0X6Iy7wgYnUVVJWOpqaXiWFoJEZ0R5qnimqcOlMJeC0AO0dYzAI/dTpMSna/mExggEMcMxl2pXBp9+56FkZR7dhYIW6fGyTwvkOZ0ngjx3q4jxDECA2KupwBkBdgsqP0pUbZAfAJfSc5Gbm+yg4p+S0Z6+GaFtZi56NdTH8bE4VeMtGdXTn8yNZz0jMdfFn8AXekJDrbH+mEvSj8X9FFa/poxiWKjXVU5/NjTxi2JD7eI/mRrNtrXO1RRk/6KVC2qnPMoA78FlOUK15SKRsm/DL5mK4q7ouB7nx/FHFfjRHzYq2kwOuqCL4U0jfchWrOCcxaCcLz/7Pksdl3Fi++P8AhphK36ecZpwa86muPcF6SzDqBuqFviFIip6RnRgj8l03b/By1Q/p5i2Gd3RikPc0osdDWvPMppj+Ar1JnEt6MbR4I4laNQAU3e16KKhfTzGPAsVl1UsnjkpLOCeMP1QAd77L0cTgJ3KBvUnyJ/Blx4nnzOBWNPPQgB7ZfksnURvgqJIZBZ8by12e0GxXtxqmsGk42a3M9y8QqpePqJJbW03l1t1zdX41k552MXNhGvXBYVVpaWkqmjXHxL7bHMyF+9uj5LX4LwRgxbDKar5fI6Nzcm5cw6iPAiyxNBJph9I82bN0b6mvHRP7jxW2+jjFSxtRhkx0S08ZGDs2OH7HzR5W6rzB90Dhyi56yLaH6PcNH9ypqHdgIH8KZFwCwQdLlDu+T5K4bUBEbUDeuNO29/sdlUw+FZHwG4PjXSyO75nKZBwQwCO1sPYf9nOP8qW2oCK2oCyzne/2f9jquK9DoMDwqH+3QwjwVhDSUsY5kEbe5oUNlSEZlQFisjY/LPOD9FlG1gGQA8EYBttirmVA3ooqMlklRkjKtnl3KO1OFT2qkFV2pRVdq++cEZNi9FT2peVDeqSOd0sjIowXPebNaNZKR9Q6N5Y9pa8a2uyI8ErrQVP0XvKhvXcr7VQGrdmQDkk5YC2xeGuOQ7CdXvskdcfA3UwWWOVxjwirLXEExEDsJyXmu5WVbitVWRCKYgNvchrbXS4TTCWpbI8Di4zcg7TsV646I518/wAia1H4lhMlDR009yS9v9X7jtnu96NhtaaPFKPEBkyQ2kts+q74+KuZ5mzxPil5zHizgs/RsLm1dC9ty0GWLeHMF/G7bry/yTTGtrVM1KPg9KFaN6I2u7VkKGtdySEkknQAvdSBXfeWCVB2YWppM1ba4dZFZXDrLJCvG/3oja8db3qL46KdRGwZXDrIzK0dZY5uIfeRWYgespS4yY6mjZMrh1kYVwt0ljm4h95EGI5dIeak+KhspmH5R2+9dyk7/eoAc77icHH62gvoThbFrQtqKmUuh0iIhpOI+ruKt8VxBz+TmoAIawnSIzc6+f8ACg8G66KlpsXEljpQNcGjLS0b/EKpnrpKg2kyaDcNaMgi8a4JrLnkLPUySklpa1qAdIkF8uYNxYJgJOrS9lO0XbHH2VNJIt5ENPA575HjSLiXa7IzJGsbosAaNwQSJB9cj8KaXP2u0kW8gjFR8IkmY7z5I2AUsUuMtmqHHI3a0XGfb2dm1Vun3jxUrDJ9CtjOlttmlbaXY9JKTWSViELKCtlpo36TGGzdeQOYHhqv2ITZwN6Nwkt6TLxb+pG12u2y38KsBG9vtJcZWSqlr2LFtRuSipz+SrrjcPbTwfvAfiHwQ1HVhZNqhvKIKrtd5KruetfxHwT2yka8+5K4FFYWjawA9Me1ZP5czrM8x8VWcc7qu9yXjXdX3JOmVVpVF56o8l2kSNQQud2pw7Q5bDjqQ8HebJ1yftAh8zbdJotOpBjZCc7Y4FP0ZCOgSo+juSh7moB2+h9B+1jgkLXDrDvTBNvulMl9q8FNfTrkJ8byHtIJ1oRIK5hOkLAIYyecsGixCilxGKlkpyxzmRHTJNrC4t+6pDDPx5gEbzKMtANN/JXmHTOpaU1N2hnF2Gd7DdZAPCGSJzZGuMszNLii4ZRk6znrPuT6JLBPqtvOCk0nDal0nbCUMkk9JKL7ylwOpBQ5+9PBJ1uHigtLuqSlDiNcTkuB1JEgdpbbvTg5u7/0o2m2+cbl2nF6t3mhgorUgPGE6yuuTtQwnBVZjUsi2C7UlCVAbAmnZLpLklkA9xbNO0LuL3FMcm3O9HAjkvaC8U4ZhdZ42JocbaylBO9eGWGdc3BddLdh1n3JCLptggBtoeWtOpy7ROxyEcktyNqOAbL4GBeNt04SneUFridqclaKxm/QdsjzqN0unIo9yDkSl4x/WKGpRW/T/9k="/>
          <p:cNvSpPr>
            <a:spLocks noChangeAspect="1" noChangeArrowheads="1"/>
          </p:cNvSpPr>
          <p:nvPr/>
        </p:nvSpPr>
        <p:spPr bwMode="auto">
          <a:xfrm>
            <a:off x="63500" y="-544513"/>
            <a:ext cx="1114425" cy="11144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data:image/jpg;base64,/9j/4AAQSkZJRgABAQAAAQABAAD/2wBDAAkGBwgHBgkIBwgKCgkLDRYPDQwMDRsUFRAWIB0iIiAdHx8kKDQsJCYxJx8fLT0tMTU3Ojo6Iys/RD84QzQ5Ojf/2wBDAQoKCg0MDRoPDxo3JR8lNzc3Nzc3Nzc3Nzc3Nzc3Nzc3Nzc3Nzc3Nzc3Nzc3Nzc3Nzc3Nzc3Nzc3Nzc3Nzc3Nzf/wAARCACMAIwDASIAAhEBAxEB/8QAGwAAAQUBAQAAAAAAAAAAAAAAAwECBAUGAAf/xAA/EAABAwICBAoGCQQDAAAAAAABAAIDBBEFIRIxQVEGExQiMlJhcYGRFVOSodHhB0JDYoKDk7HBIzNEciRzov/EABsBAAMBAQEBAQAAAAAAAAAAAAECAwQFAAYH/8QAJhEAAgICAQUAAgIDAAAAAAAAAAECAxESBBMhMUFRFEJhkSJxof/aAAwDAQACEQMRAD8AjtaitakaERoX0W52NRWtRWtSNCK0JXYke1Oa1EDVzQiAKbuQVE5rU9rVzQiBRd42pzWp4CrMZx/DcEaw4jUaDn9FjQXOPbYbE3CeE2E4pO2ClqDxzhdrJG6Jd3KL5C8ZPLXOM9y5DU9rUjUQJXeU1Fa1EASNTwlfIQdBWtRGtSNRWpPyEe0EDE8MShPS/kIOuDANRGoLSiNK1SuBqHaiNQGlFaVCV57UM1EaUEFPBKzy5AdCFjuMHCKQz8mdMNQs4DPZ3+Gaxkf0kVpdo8gpzsuXuABRuH8Uk7mf8hx16EWnkSBsb3E5rEUtBUVEck7Y3cmj6ctuaOztPYM0nUcu+TDfZOMtYkzhNU12I47PJXsbHPzW8W12k1gAFgDu2+KsuCGGTSYzRTVLXmOKdmi1ouSb5atQ2+C4UnL6tsxc2Q08UUcjtrnBud9uWrwWs4K4JWQ1IfiEUlPxQBaWuHPN8tR2bVnttSGo47b2ZuWlEaVHaURrlmlyjqakhpRGlR2uRGuUZcsbUkAorVGa5GYVJ8wSSDtCeAhsRhqUnzSMjzVsgRGyBVjZyiNnX0EpSLrUtGyIjZFWNnO9PE6yzlIdKJZiRO4xVoqO1OFSd6zScwqMQOK4THXyFzySw3LwDZzssm36uvK6pq+Ojw/CYMMuyaqjHNLBlE8jNxO05mw32OxSsbxl0AFNTvDZ3jnOv0G/EqirxJS4bLVmIFjLDN2ZJNk9e7xlmW5Vptpf7BxCCjp3ujLmyxsLo3DYRnY9i3fBrFn4lhrZpXBz2uLXEbRkR42IXj0tbPMXabyA7ItGpbf6O6l7KSrjd0OMa5vfbP8AYI8up9Jv2Q4dynakvB6EJU9sqyON8ITh89LEyxLyS++wagPM+5XENdxkbH9ZoK5M67VFSfs60ZVyk4r0XTZU9syqBV7ynisG9ZpKwtpEuGzIzJwqQVg3p7azcVCSsFdKZoY5wpDZm2WabXEbUUV7ra1mkrvhCXEbPLuMqx/k+USXlFUNdQ79L5LMcrn9bJ7RThVz+uk9sr9Ac/4OP1DS8sqBrqH/AKPyXekpxrlk/SWcFVP6+T2il5XUbKiT2kja+B3f00Bxacfayfphd6YqPWP9gKg5ZUj/ACH+aXl1UPtne5I1H4FWS+lnXP5a4PlkIlAsHhoBtuKSOpBpX0NfcwyAc9h6OeRVb6QqvXO8gotdiFRMwwukLmazkENVInOxRWWaGjwmCFw0+Jljd0X6Iy7wgYnUVVJWOpqaXiWFoJEZ0R5qnimqcOlMJeC0AO0dYzAI/dTpMSna/mExggEMcMxl2pXBp9+56FkZR7dhYIW6fGyTwvkOZ0ngjx3q4jxDECA2KupwBkBdgsqP0pUbZAfAJfSc5Gbm+yg4p+S0Z6+GaFtZi56NdTH8bE4VeMtGdXTn8yNZz0jMdfFn8AXekJDrbH+mEvSj8X9FFa/poxiWKjXVU5/NjTxi2JD7eI/mRrNtrXO1RRk/6KVC2qnPMoA78FlOUK15SKRsm/DL5mK4q7ouB7nx/FHFfjRHzYq2kwOuqCL4U0jfchWrOCcxaCcLz/7Pksdl3Fi++P8AhphK36ecZpwa86muPcF6SzDqBuqFviFIip6RnRgj8l03b/By1Q/p5i2Gd3RikPc0osdDWvPMppj+Ar1JnEt6MbR4I4laNQAU3e16KKhfTzGPAsVl1UsnjkpLOCeMP1QAd77L0cTgJ3KBvUnyJ/Blx4nnzOBWNPPQgB7ZfksnURvgqJIZBZ8by12e0GxXtxqmsGk42a3M9y8QqpePqJJbW03l1t1zdX41k552MXNhGvXBYVVpaWkqmjXHxL7bHMyF+9uj5LX4LwRgxbDKar5fI6Nzcm5cw6iPAiyxNBJph9I82bN0b6mvHRP7jxW2+jjFSxtRhkx0S08ZGDs2OH7HzR5W6rzB90Dhyi56yLaH6PcNH9ypqHdgIH8KZFwCwQdLlDu+T5K4bUBEbUDeuNO29/sdlUw+FZHwG4PjXSyO75nKZBwQwCO1sPYf9nOP8qW2oCK2oCyzne/2f9jquK9DoMDwqH+3QwjwVhDSUsY5kEbe5oUNlSEZlQFisjY/LPOD9FlG1gGQA8EYBttirmVA3ooqMlklRkjKtnl3KO1OFT2qkFV2pRVdq++cEZNi9FT2peVDeqSOd0sjIowXPebNaNZKR9Q6N5Y9pa8a2uyI8ErrQVP0XvKhvXcr7VQGrdmQDkk5YC2xeGuOQ7CdXvskdcfA3UwWWOVxjwirLXEExEDsJyXmu5WVbitVWRCKYgNvchrbXS4TTCWpbI8Di4zcg7TsV646I518/wAia1H4lhMlDR009yS9v9X7jtnu96NhtaaPFKPEBkyQ2kts+q74+KuZ5mzxPil5zHizgs/RsLm1dC9ty0GWLeHMF/G7bry/yTTGtrVM1KPg9KFaN6I2u7VkKGtdySEkknQAvdSBXfeWCVB2YWppM1ba4dZFZXDrLJCvG/3oja8db3qL46KdRGwZXDrIzK0dZY5uIfeRWYgespS4yY6mjZMrh1kYVwt0ljm4h95EGI5dIeak+KhspmH5R2+9dyk7/eoAc77icHH62gvoThbFrQtqKmUuh0iIhpOI+ruKt8VxBz+TmoAIawnSIzc6+f8ACg8G66KlpsXEljpQNcGjLS0b/EKpnrpKg2kyaDcNaMgi8a4JrLnkLPUySklpa1qAdIkF8uYNxYJgJOrS9lO0XbHH2VNJIt5ENPA575HjSLiXa7IzJGsbosAaNwQSJB9cj8KaXP2u0kW8gjFR8IkmY7z5I2AUsUuMtmqHHI3a0XGfb2dm1Vun3jxUrDJ9CtjOlttmlbaXY9JKTWSViELKCtlpo36TGGzdeQOYHhqv2ITZwN6Nwkt6TLxb+pG12u2y38KsBG9vtJcZWSqlr2LFtRuSipz+SrrjcPbTwfvAfiHwQ1HVhZNqhvKIKrtd5KruetfxHwT2yka8+5K4FFYWjawA9Me1ZP5czrM8x8VWcc7qu9yXjXdX3JOmVVpVF56o8l2kSNQQud2pw7Q5bDjqQ8HebJ1yftAh8zbdJotOpBjZCc7Y4FP0ZCOgSo+juSh7moB2+h9B+1jgkLXDrDvTBNvulMl9q8FNfTrkJ8byHtIJ1oRIK5hOkLAIYyecsGixCilxGKlkpyxzmRHTJNrC4t+6pDDPx5gEbzKMtANN/JXmHTOpaU1N2hnF2Gd7DdZAPCGSJzZGuMszNLii4ZRk6znrPuT6JLBPqtvOCk0nDal0nbCUMkk9JKL7ylwOpBQ5+9PBJ1uHigtLuqSlDiNcTkuB1JEgdpbbvTg5u7/0o2m2+cbl2nF6t3mhgorUgPGE6yuuTtQwnBVZjUsi2C7UlCVAbAmnZLpLklkA9xbNO0LuL3FMcm3O9HAjkvaC8U4ZhdZ42JocbaylBO9eGWGdc3BddLdh1n3JCLptggBtoeWtOpy7ROxyEcktyNqOAbL4GBeNt04SneUFridqclaKxm/QdsjzqN0unIo9yDkSl4x/WKGpRW/T/9k="/>
          <p:cNvSpPr>
            <a:spLocks noChangeAspect="1" noChangeArrowheads="1"/>
          </p:cNvSpPr>
          <p:nvPr/>
        </p:nvSpPr>
        <p:spPr bwMode="auto">
          <a:xfrm>
            <a:off x="63500" y="-544513"/>
            <a:ext cx="1114425" cy="11144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data:image/jpg;base64,/9j/4AAQSkZJRgABAQAAAQABAAD/2wBDAAkGBwgHBgkIBwgKCgkLDRYPDQwMDRsUFRAWIB0iIiAdHx8kKDQsJCYxJx8fLT0tMTU3Ojo6Iys/RD84QzQ5Ojf/2wBDAQoKCg0MDRoPDxo3JR8lNzc3Nzc3Nzc3Nzc3Nzc3Nzc3Nzc3Nzc3Nzc3Nzc3Nzc3Nzc3Nzc3Nzc3Nzc3Nzc3Nzf/wAARCACMAIwDASIAAhEBAxEB/8QAGwAAAQUBAQAAAAAAAAAAAAAAAwECBAUGAAf/xAA/EAABAwICBAoGCQQDAAAAAAABAAIDBBEFIRIxQVEGExQiMlJhcYGRFVOSodHhB0JDYoKDk7HBIzNEciRzov/EABsBAAMBAQEBAQAAAAAAAAAAAAECAwQFAAYH/8QAJhEAAgICAQUAAgIDAAAAAAAAAAECAxESBBMhMUFRFEJhkSJxof/aAAwDAQACEQMRAD8AjtaitakaERoX0W52NRWtRWtSNCK0JXYke1Oa1EDVzQiAKbuQVE5rU9rVzQiBRd42pzWp4CrMZx/DcEaw4jUaDn9FjQXOPbYbE3CeE2E4pO2ClqDxzhdrJG6Jd3KL5C8ZPLXOM9y5DU9rUjUQJXeU1Fa1EASNTwlfIQdBWtRGtSNRWpPyEe0EDE8MShPS/kIOuDANRGoLSiNK1SuBqHaiNQGlFaVCV57UM1EaUEFPBKzy5AdCFjuMHCKQz8mdMNQs4DPZ3+Gaxkf0kVpdo8gpzsuXuABRuH8Uk7mf8hx16EWnkSBsb3E5rEUtBUVEck7Y3cmj6ctuaOztPYM0nUcu+TDfZOMtYkzhNU12I47PJXsbHPzW8W12k1gAFgDu2+KsuCGGTSYzRTVLXmOKdmi1ouSb5atQ2+C4UnL6tsxc2Q08UUcjtrnBud9uWrwWs4K4JWQ1IfiEUlPxQBaWuHPN8tR2bVnttSGo47b2ZuWlEaVHaURrlmlyjqakhpRGlR2uRGuUZcsbUkAorVGa5GYVJ8wSSDtCeAhsRhqUnzSMjzVsgRGyBVjZyiNnX0EpSLrUtGyIjZFWNnO9PE6yzlIdKJZiRO4xVoqO1OFSd6zScwqMQOK4THXyFzySw3LwDZzssm36uvK6pq+Ojw/CYMMuyaqjHNLBlE8jNxO05mw32OxSsbxl0AFNTvDZ3jnOv0G/EqirxJS4bLVmIFjLDN2ZJNk9e7xlmW5Vptpf7BxCCjp3ujLmyxsLo3DYRnY9i3fBrFn4lhrZpXBz2uLXEbRkR42IXj0tbPMXabyA7ItGpbf6O6l7KSrjd0OMa5vfbP8AYI8up9Jv2Q4dynakvB6EJU9sqyON8ITh89LEyxLyS++wagPM+5XENdxkbH9ZoK5M67VFSfs60ZVyk4r0XTZU9syqBV7ynisG9ZpKwtpEuGzIzJwqQVg3p7azcVCSsFdKZoY5wpDZm2WabXEbUUV7ra1mkrvhCXEbPLuMqx/k+USXlFUNdQ79L5LMcrn9bJ7RThVz+uk9sr9Ac/4OP1DS8sqBrqH/AKPyXekpxrlk/SWcFVP6+T2il5XUbKiT2kja+B3f00Bxacfayfphd6YqPWP9gKg5ZUj/ACH+aXl1UPtne5I1H4FWS+lnXP5a4PlkIlAsHhoBtuKSOpBpX0NfcwyAc9h6OeRVb6QqvXO8gotdiFRMwwukLmazkENVInOxRWWaGjwmCFw0+Jljd0X6Iy7wgYnUVVJWOpqaXiWFoJEZ0R5qnimqcOlMJeC0AO0dYzAI/dTpMSna/mExggEMcMxl2pXBp9+56FkZR7dhYIW6fGyTwvkOZ0ngjx3q4jxDECA2KupwBkBdgsqP0pUbZAfAJfSc5Gbm+yg4p+S0Z6+GaFtZi56NdTH8bE4VeMtGdXTn8yNZz0jMdfFn8AXekJDrbH+mEvSj8X9FFa/poxiWKjXVU5/NjTxi2JD7eI/mRrNtrXO1RRk/6KVC2qnPMoA78FlOUK15SKRsm/DL5mK4q7ouB7nx/FHFfjRHzYq2kwOuqCL4U0jfchWrOCcxaCcLz/7Pksdl3Fi++P8AhphK36ecZpwa86muPcF6SzDqBuqFviFIip6RnRgj8l03b/By1Q/p5i2Gd3RikPc0osdDWvPMppj+Ar1JnEt6MbR4I4laNQAU3e16KKhfTzGPAsVl1UsnjkpLOCeMP1QAd77L0cTgJ3KBvUnyJ/Blx4nnzOBWNPPQgB7ZfksnURvgqJIZBZ8by12e0GxXtxqmsGk42a3M9y8QqpePqJJbW03l1t1zdX41k552MXNhGvXBYVVpaWkqmjXHxL7bHMyF+9uj5LX4LwRgxbDKar5fI6Nzcm5cw6iPAiyxNBJph9I82bN0b6mvHRP7jxW2+jjFSxtRhkx0S08ZGDs2OH7HzR5W6rzB90Dhyi56yLaH6PcNH9ypqHdgIH8KZFwCwQdLlDu+T5K4bUBEbUDeuNO29/sdlUw+FZHwG4PjXSyO75nKZBwQwCO1sPYf9nOP8qW2oCK2oCyzne/2f9jquK9DoMDwqH+3QwjwVhDSUsY5kEbe5oUNlSEZlQFisjY/LPOD9FlG1gGQA8EYBttirmVA3ooqMlklRkjKtnl3KO1OFT2qkFV2pRVdq++cEZNi9FT2peVDeqSOd0sjIowXPebNaNZKR9Q6N5Y9pa8a2uyI8ErrQVP0XvKhvXcr7VQGrdmQDkk5YC2xeGuOQ7CdXvskdcfA3UwWWOVxjwirLXEExEDsJyXmu5WVbitVWRCKYgNvchrbXS4TTCWpbI8Di4zcg7TsV646I518/wAia1H4lhMlDR009yS9v9X7jtnu96NhtaaPFKPEBkyQ2kts+q74+KuZ5mzxPil5zHizgs/RsLm1dC9ty0GWLeHMF/G7bry/yTTGtrVM1KPg9KFaN6I2u7VkKGtdySEkknQAvdSBXfeWCVB2YWppM1ba4dZFZXDrLJCvG/3oja8db3qL46KdRGwZXDrIzK0dZY5uIfeRWYgespS4yY6mjZMrh1kYVwt0ljm4h95EGI5dIeak+KhspmH5R2+9dyk7/eoAc77icHH62gvoThbFrQtqKmUuh0iIhpOI+ruKt8VxBz+TmoAIawnSIzc6+f8ACg8G66KlpsXEljpQNcGjLS0b/EKpnrpKg2kyaDcNaMgi8a4JrLnkLPUySklpa1qAdIkF8uYNxYJgJOrS9lO0XbHH2VNJIt5ENPA575HjSLiXa7IzJGsbosAaNwQSJB9cj8KaXP2u0kW8gjFR8IkmY7z5I2AUsUuMtmqHHI3a0XGfb2dm1Vun3jxUrDJ9CtjOlttmlbaXY9JKTWSViELKCtlpo36TGGzdeQOYHhqv2ITZwN6Nwkt6TLxb+pG12u2y38KsBG9vtJcZWSqlr2LFtRuSipz+SrrjcPbTwfvAfiHwQ1HVhZNqhvKIKrtd5KruetfxHwT2yka8+5K4FFYWjawA9Me1ZP5czrM8x8VWcc7qu9yXjXdX3JOmVVpVF56o8l2kSNQQud2pw7Q5bDjqQ8HebJ1yftAh8zbdJotOpBjZCc7Y4FP0ZCOgSo+juSh7moB2+h9B+1jgkLXDrDvTBNvulMl9q8FNfTrkJ8byHtIJ1oRIK5hOkLAIYyecsGixCilxGKlkpyxzmRHTJNrC4t+6pDDPx5gEbzKMtANN/JXmHTOpaU1N2hnF2Gd7DdZAPCGSJzZGuMszNLii4ZRk6znrPuT6JLBPqtvOCk0nDal0nbCUMkk9JKL7ylwOpBQ5+9PBJ1uHigtLuqSlDiNcTkuB1JEgdpbbvTg5u7/0o2m2+cbl2nF6t3mhgorUgPGE6yuuTtQwnBVZjUsi2C7UlCVAbAmnZLpLklkA9xbNO0LuL3FMcm3O9HAjkvaC8U4ZhdZ42JocbaylBO9eGWGdc3BddLdh1n3JCLptggBtoeWtOpy7ROxyEcktyNqOAbL4GBeNt04SneUFridqclaKxm/QdsjzqN0unIo9yDkSl4x/WKGpRW/T/9k="/>
          <p:cNvSpPr>
            <a:spLocks noChangeAspect="1" noChangeArrowheads="1"/>
          </p:cNvSpPr>
          <p:nvPr/>
        </p:nvSpPr>
        <p:spPr bwMode="auto">
          <a:xfrm>
            <a:off x="63500" y="-544513"/>
            <a:ext cx="1114425" cy="11144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AutoShape 8" descr="data:image/jpg;base64,/9j/4AAQSkZJRgABAQAAAQABAAD/2wBDAAkGBwgHBgkIBwgKCgkLDRYPDQwMDRsUFRAWIB0iIiAdHx8kKDQsJCYxJx8fLT0tMTU3Ojo6Iys/RD84QzQ5Ojf/2wBDAQoKCg0MDRoPDxo3JR8lNzc3Nzc3Nzc3Nzc3Nzc3Nzc3Nzc3Nzc3Nzc3Nzc3Nzc3Nzc3Nzc3Nzc3Nzc3Nzc3Nzf/wAARCACQALQDASIAAhEBAxEB/8QAHAAAAQQDAQAAAAAAAAAAAAAAAAQFBgcBAgMI/8QAQRAAAQMDAgQFAgMFBgMJAAAAAQIDBAAFEQYhEjFBUQcTImFxFJEygaEVI1KxwRYkM0Ji0UNykjRTc4KiwuHw8f/EABsBAAICAwEAAAAAAAAAAAAAAAQGAwUAAgcB/8QANBEAAQMCBAMFBwQDAQAAAAAAAQACAwQRBRIhMQZBURMiYYGRFCNxobHB0TJC4fAVNHLx/9oADAMBAAIRAxEAPwC8aKKwSBzry6xZopM7MbRsPUfauKpyjybGPc1Vz41QwnK5+vhr9FuI3Hkl1cnnkNj1HfsKQrlOq5HhHtXHcnJJOe9UtZxQwAtpm3PU7eikbAf3Lu7LcWcJ9Kf1rgSTzP3oopTqayeodmlcSiGtA2WyXFoOUqIpQ3NUP8RII7iktFSU2JVVMbxvI8OS8cxp3Tq2824PSofFdKZhtW4edTycVTLT8Vi1p2a+H4P5UJg6FO1c3X22x6lb9hTap51XNxVacznrWVHFQy+4j16n8D8rBB1SpyapWQ2Me5pOp1ajus5+aZtS3v8As/bjcHYb0phBw4GCnjRnkcKIyM7bHO42O+K/u2sdZXhouWK1GxwUDLk65cKcDv6xjHwD+VV0UeJ4qc+fu9b2HoPwt+4zSytpDziDkKP50tjyQ76VbK/nXmc6j8QYxcmPzLwIqCcyUw+NkjP4sqSE4qfeHHiKu8zUWe8LaM4pyxKQOESMb4KcelWOnzVsykxPC29sH52DcXP3UZcx5taxVxjnWaTxHvNRufUNjSimamnZURNlYdCoSLGyKKKKnXiKKKKxYubrqGk5Ufj3puekLdJ3IT2rMtwuOkZ9KdhXGufY3jEk8joYzZg0+KKjjAFysEgDJOB3qvtUeLNkszzsWC25cpTZ4VeUoJaB22K98/kDyp48RLzHtun5MJa1GZcWXI8Ztv8AFlSSOM9kpyCT8daoyBpcAlc5wnB9LaDjbuT/AErbB8Mp5YzNVXtyHVSFsjjZgU2a8ZLw+SuPpxtbY5gOrP64p6sfjFa5T4j3yE/anc44yfMR057Aj7Ee9VZe7GmKyZlvW4nyx6kZJwO4PSkTbvnMD6xf1kYABbmP3sfPUZ3I+4+KZ24HhdVH3GW8z/fqhpXTQus5ep4kpiZHbkRHm3mHEhSHG1BSVD2IrtXnfwz1U7pfUaIEp8rtctQbVlfoQSfS4Og57/PtXogcqR8Xwx2HzZDqDsURG8PF0UUUVUqRFJp1whW5nzrhMjxWs4433UoT9yag3iV4iK0nJat8CKh+a435iluEhLSScDYcycHrVaxfEKVN1axc7rDhvIUttvDoz9OjkS2ScIOcknH50x4dw9NVASSHKw+qidKAbK29f65Z0rao8mK23MflrKWQF+jAGSokc+m3vTZ4deIytR/WRruyzGkxGDIU62TwKbBwo4PLGR13zURTZU+JeoJTkVbjMKKwpImoaAQp7IwCnbORvkb4xk7AU8W/RcbRpYTcJi3GZKiudMDCg0GkYKWCRkpSpWFEnAIbwfe1/wAZh0bPYybynnz/ABtyWmZ5dcbKUQkyb3KF6urYbjIObZCc24NiPNXt+NWdhj0g8sk0pfkTGnmzcbbGdiE585hwuFk9FFKkjbuRuO2M45wLrbNSC4wUBuVHZKULW2sONOhQyMKHUdRzG3saX2+2w7c2pERkICscRKionHIZJJx7UwRRMgYI2CwGyIa3oqq8YNUzP2l/Z+E8tiMlsGSpJI83iGySf4QO3PJ7VCIMZyAtqfFkcEqM4lxtX+UnmkH2PQ5wdwcVOdb6fOpNZrWl76SOngiNuJYLhccBwdk8kgnh4jgZGBnFV1LUqBJm28uJdQ0VMeYjkvhXkK+Mj7Gj4hGW5XDdV8+cuuCro1h4qu2a02xyzMtmbcoiZJL26WEE45dTkKA+Kz4T+Klzvl4ZseoA066+lXkSkJ4FKUBnhUkDHIK3GOXKo674eztQ+H1imwloVcmIygGlEJDrSlqWlOTsCOLbPemdHh3ftNRot6vanLelMxtlKYzwLqOLPqK0nCBkJTkE/i9t6rCvZmQuigP6Sb+v06LZ9ybleoMjvWape66wjaXNtmCfOW+6+R5ZkOPIeZSvhWXEqUcHYlJHqBxz9QpyvHjjp6FLbZt8WVcGjguPN/uwkEcgFbkj8h71Zg3Wrm2Nla1FMOmdW2jUdpbuFukAtqPCtDhCVNrHNKgTz3H3FFerxdDz3ord9PA8pPvWlcgmjdHK5jtwUeDcXVU+JLTo1jHedOWVQMMjPIhZ49vzRUXKH88XmhPZPDtj36n9KlPirPbRqCC060WksRXCH3AUpcKyn0pPXATk/IqICKzJDcgh5AWAstlwpBzg7pG1OtFf2WNztNEVDq2w3uleMpwoDcbjmKgsyO7Eu8hmG2p0JyeFKSr0kciB03xU6/pSSWiI2w9KUw868nCkBojhyCMlX5DHXqKPopzE8+Kyrh7RvwVerUo4BOQBgV69tiyu2xFKJKlMIJJ6nhFeTrcuI5dI7l1UsRC8FyPLTlRTnJAHvy/OrutvjJp1+SGJMWZBYxhLqkBaRjkCE5I/IGheJKSeqZGImF1rkqshIaTdWUpQTjKgMnAyeZrYe9V5qDXdqucmz2mwvpny5VwjKPlpVwtIS4lRJOP9PLtkn3sL4pLqKOSnY10gsXX0PgiQ4E6KrfFrQM/UExm7WRsPSUthp5grCSoA7FJJA68qj2mNETdMXXT9wvSEtSpFwLQZS4F8KPKVzI2ySOhNXpUU8S4MiVphyVAQFTrc6iZHGM5KDlQ/6c7deVXmF45M10dM+2W9r8/BRvjH6kj0e41atVX6xrw2qU6LlGT0WlYCV49wpNLPFBYb0Pc1qfU0gJTx8JwXE8QyjPTi5Z96j2rbtClWm0Xq1yCi7HD1tKU8RVnAcQsbYRjYk8jj88XG+xNe6cVaETm7ReELbcciSx6VlJyE56pJwcjfYZ97GvwyRlbHXW7lxmNr2IWpe0Ex313UktVueZQw65dZ77YbBQy4GkgbDGeBAJx84PanaoG3fNeLnzoLVosjz8FwNuqQ64lGVJChgKWDjBFLjb77PQ1/ay7RYUdxSf7nbco87celS1ZUQeRCe5GaYhZwzX0U7Hi1mhLptiiXdDjcKfcYTaUlsrgy1ISVhW/p3STnOVYyckZO9U3pDQ0m/wCp5FsWpSIsF5SJj4HIJJGB7kj8ufSvQLDDUVhEeO2hplpIShDaQEpA5YA5VAtF6ks1hm6lRcHnUrk3d51txqK64lxsnbBSk9eL+lD1ktQymeadpc7lYX8/JQzBgIzGys2Mw1GjtR2UBDTSAhCRyCQMAVzv11tlvsMtd7Q27ELZQWVp4vOJ5NgdSeQFQ+4+JdsR5bNohTbhIdPA0FNFhsqIOxW4Bj7VmFY7ldLw1edUvtLdjkmJb45JZjn+Ik/jXjryzy9lzBsPr4KjtpBkB3vufL7r0lsgs3VRy26Ht0m7CzuW9g3BdhkPvJyeBl9TieAp/hAVxgY6Z96pZ5C2VqadQpDiCUrQoYKSNiCDyNemtCPrm3i+X1CguO+8iJHxyLbOQSPlal+1O938P9KajmG43G0ockr/ABuIcU2VnurhIydutNEFdBLM6Bp7zd1A9pGvJecdPaZ1ZdoBlWGFMcicZSVtu8CSoYzzUM9N6K9ZwIEW2w2okCO0xHaHChttOAkUUao1ynt5w4Pg0jp2eQFtqSetNPU5rn/EtIIakSgaP+oRULriyi/iRZZd+0lLhQFASAUuoClYCuE5xnvtt71T1hDyoDb8mSX1OgKHZI7fPevRB6moLeNA6Yi/VXSVJlwY3Ep1/glFKAScnHbJPIVrhOJMjhNPJzNxYX8lOwiN+dVvOmiMkNt4XIc2ba6k9/gda6tscMbygckpIKj1J5mkt4m2U3WBJsFrfh21suNOzZKyVSCoDCjxEkAY2J79OVd5E6JHaK3ZDSRjIHECT8DrTK+KRjWd0gnXXdTwztlu4nZdbDetDr00zYb5ZpaZSEqL0ppgKKV5/EFBXF26Y6cqbYGgod7uHl2DVVsfYUchMgLafAz/AN3jf7jPtSmwxFl+Rc5LXlOydkII3Sjpn3OBSu4W23SU4mR2ySQAsDhIPyOVM0HDs5gMscpa52tjqPmlabFYmTGPLcDmFYOg/DeDpSQZzklUy4FJQHSnhQgHnwp7kYGSftmpzVDW3VN+0rPEa3SHbrECStyHJOS2OmF8wT0HtyNWppPWlp1Ojy4rio81AJdhP+l1PfbqPcdxy5VzfHsKr4J3OqDntzHLy5K6p5WSMDmbFSWsKAUCDuDsQetGaMjOOtLQBvcKdUNq23HQ+o5CEsOO2+YgqgnmG/USWh2AUonbuOe9dfomnWkie22+4BuVJBH5DoKszxJtAvGkZqENhUmMkSY5xkhaN9vkZH51WsGYzcIyJEdaShQzjqk9vmu28F4n7fSFkp7zNP5SvjUJicJGaX3P0XXTtwTpC5SZLcJ162zEJDzcZOVMqTnCgnqME5FSFnWeh2Jrs+OkJnrB8xxuAsOrzzGeH2708adsFtdsrF2XGXc1AK+ojpUQpvGfwpB9RHY8xuOxV/2RjXvD0W1uWZkjIccWfNWP/DOQn89/ai6umpXTuIJaOeg+l7o6jmq2040B81D7vqyZfWfIhRpFuguA+at7CX3R/CAM8A9857Y501+WA1wNfuwBhPCPw9qUTYn0M2RFLiXFMuKQVp5KIOM0guExqBDckufhQnPyegFX9LSwUkJcza1yVQVVVNVzAO62ASC8FEzTspTnDlKFcWDyWk/7irIu1xnSo0PT1qdH7alx0l9wjP0jRSAtxXvvgDqTUT0x4e3e9WKIblKYiQ5B89YQFKeWlR4gMEcKdz71alhsUCxRVMQW1cS1cbz7iuJx5XPiWo7k71zniLiamJHYnM8C3wP8Jlw2lkp2PadifklFpt0a022Nb4SOCPHbCED27/Od6e7dnylE8s7UhSCpQSOZOKdWUBtsJHSljhqGSWrdUOO3zJRsxAbZdKKKKekMtFkBJJ5CmhRyonuc04Tl8LOBzUcU3UicU1IfOyEftF/VEwNsLpJd7pDs9ufuFxeSzGYTxLUf0AHUk7AVTt4uk7V8v6m5FbFrCsxrcTsR0U53UeeOQ/m6eJlwVeb6LOHFCBb8KfSlWA68QCAfZIIPyr2qDuXJdqltxZr6nmStC2nFbqSnkQT1q+4QoaKneJqkXeRcdB/KGxJlS6C8Og+akqm0LQWihJQdgjhyD7Y6052HQEKYFS/MtkMt7q41BS0fKc+k/OKQxJBjyGJLPCpbSwtGRkEjepHdtSWG9KaVeNOocmdFtO4Ksb7kDOPnPP3rp9YHuy5G3HWwJHrZLFAYLuE7iPAXSN3TchdvkXOBIEm3sk/vlNFsugcygEnKffbPTuYvfHkMWmW47jHlkDJ6nYfrUo1Hqy53SGmJDjR40VOP7shZSCByBUBy9sVW+oGLi4WZVyLKYLTyMstKKgATuTkb9vzqCWoqIqd3aNueVhsPE7KUQ081S3sTZvx1KcrbaNVhtycrTcx5uTwuFScBZAAAwnmfbasB1tc1pf8AeLddWPW0XEFp5s/B5jn3616DZKCy2WsFvhHD8Y2qm/ELXenLpOctr1kXNTHUW/rw4GnWlA7lv0knBHUgHH51yekxKfEKh3uviQfrfQpvD+yYGHbopZp7XfnWiW3dyyxc4cdToUpXCiQkD8Yzy3wCOmRVLQ9W6jTfG7ixcZTsxbvElvjUpLhJ/BwdQc4wPyp607bJuq5UOK3Gccb87iVIkMHhDaVZKieW4GCkHn+l4xtJ6ejXBE+PZ4TUtG6XUNAcJxjIHIH3xXsk1HhLnAsu5/LTT8AqMgvPdOiecBaMLAII3B/lXm+1xocW9XiEhLqDDlOJbW0tWS2lRTggc8YH3qzfEnxFTp4rtdl4HrtjLiiMpjpxnfurlt75PY0haby/b57ktSQ8p0HzePmrJyTnvmjeD6eWleaiYWY7Yff5oWvaZYi1m6sSDdlwm1SIMmQ2pOMqBUgq39+dPD2ob082W13KSU4wU8eM/JG9Q5OorVNY4HXlMqIzhxJ2PTlSx26Wp5soXPZwd8pd4SPg11ESU79btPTZKro5maAOGq5TL25EUpLtsmKXvgoSFJUf+YH+lc9HWqZrvVCWbigs26EA6+1gjbonvlXfsDXNd+tUJJUiU9JWeSeNS/57VKfBGcJ9/wBQP4CC62yQnOeRIpY4nrpIaB7o5bm2wtp5hW+GQN7W5jt4n8FW+hKUJCUgBIGAB0FbUUVw8uJKZV0jf46PmnUCmqP/ANoR807U+cKf6z/+vsELP+pFFFFNKgTbd3m47PnPuJbabBK1rOAkdyajsPVVjnxJkqBco8luG2px7yzkpSkEkkc8bHek/jLZLnfdEuxrOlTjzTyHnGEjd5Cc5SPfJCv/AC4qgtO2XUKE3KdEhvMx48RwTFuoKAWiPWkZ5nG+PaluvwOGeV1RJJYm1vl9VMyQgBoCfpc13y3JbqFLmS3Cvys5K3VnISO/PHwKsrQmhY9mhrlXhtEq7TEf3hTqQoNA820+2+D3+KrqyXqywdXwZV9fU1FitLdaPlqWC7kpSSEg8sEj8qmETxmsT1xTHdiS2Iyl8Ikr4SB7lIOQP5ULiMVa5nZ07DY6kj5AImWRua19Am/XWh5Fht0i7abmyERWT5j0JWFhtHUtk8gOeP8A8pjtjTaY6ZAfckLeSFea5jJHQADYD2qb+K2pfoNJSWmAninD6ZBUM5Soeo/9OfvVHW65XCM1wRZyUIH/AA1qG3xn+lNHCWJ1PYXq7usbDqqKtpWVI9xp18VY2MnAqJ6xura2hb46wpRIU6RuAByT98GmGbd7jJyiRLWU/wAKDwg/am/br9s0xVuLdswxxiwKGpML7F4e83IVo6A8SpERDFmvbp+lCQ2xJ4fU2OQCz1HIA9OvtGdQaHvcS7PNxIT0uM64Sw+2AQtJ3Ge351HokhH+BJRxsq69UHuKtjwpvDq2pVilr4lQwFx153U2c5HwNsexpQrIPYI3VlMAQf1Dx6/3dWM5exvaN18FKND22VYtMQoD61peSkrcTxZ4FKJUU7ds09SZy4sZ2Qp08LSCskq7Ct2UhTgycDrTFrMrescmFG4fqp4+mYbJ/EVbH7J4ifYGktrXVdQHOGrnf+qsbJI94N9yqDuMx6Utx99alvyll55ZVkkknA/+96V2vSV/uzKX4NsecaV+FxRCEn3BURkVM9E6Hci6pda1A004qLHQ+22lXGlRUohJPxwnY+1W1wBLKSQOInbHICmzE8ZNM/sYm6gc9gjqiq7N2VoVDPeG+qG2fMEJtw4yUIkIJH6/ypidtTzDrkV9K2ZjR9TDqcKPwetelMZOB1O1QLxjs7btnaujJ4ZMFwArA3UlRAP2OMfnUGF466acRztFjppcLSnqy51nhU03hLqeMbZ3FWZ4G8bGtbhF4jwfRryO+FoAP6mq4Kvq5SSQApxQzjuedWn4IRQ/qm83HJCW2vKT2PErP/sFW2NBrcNmJ+H9+SsmAX81dlFANAyTgczyrk+UnZGLpGBMhGO9OopJDYUg8a9j2pWK6Lw7SPp6X3gsXG6ElcC7RZoooq/US1xSOdBalNuNuJBQ4kpWkjIUCMEEUurBqCemiqG5JBcL0EjZVPdPCa0QrNdww8p12QzwxBK3+nWOIp4VYzglW/M4qlo+kb+/cUwf2XKbWV8CnFtENp7kr5Y+OfSvT2pH1KfbYBwlI4j700tgFxOe9LtRi7qWofFGLjxJ3sgJqxzXloCqXxZCkyLVABJREhLcBP8AmOyc/wDpH3NVmjdQ2ye1Wp4xRltzrfNxhlxh2OpXQHGR/M/aoVoGK3L1ha2nUgo83jIP+kFQ/UVc0ErGYayQcgSVPC4CAO+KnuivDeNHYbm6ha86SocSYqvwNj/V3Pty+anUmz2yXH8iTb4rjOPwKaG1LwDwlWds4rZrhBKjjYZA70lz11RUS53OI6dB8FVPmkkdclUlrzQS7EldwtfE7b+L1oVutn/dPvz71z8OJSk6stJQd3mnWF+4CSR/IVdEyM1LiPRn0BbTyChaVciCMGqG0q43bdYW5t9fojzlNqWdhv6Qf0plw2vfWUM0UmpA9enmrCCYyxOa7degnQkpSoYGdiOxpgudgem3ZFyZu0qI420WkBtCCEJOOLHEDgnbNPnXB2rqpaEpKWh0wVHmaVoKiSJ5kYcpVcx5acw0THaLA1bpr05cuXMlvIDanpSwohIOQAAAAM07k5x9qytJScHnitlYCEpHMkk46VHNLJM8vlNytXFzyS46oIHAlaNiNiM9e9Q7xVfDOjZYJGXVtoTk4yeIH+QNS72FRHXcKE/c7J+2+N2zcbiHQgqSlDysBBWRvw8xkEYNG4UwTVjL6WN1LTjNKFSdrYfkTWmIjSnJLqghlKR1PWr90Zp9GmbO3FSoGSvDkhwHIU5jfHsOQps0np62W/VV5ctsZLUdnymEErKylZTxLwSSRspHWplu2sgHCgcZqyx+uc93sw0aN/EoismN8g2CebW79YfLUQlYGfmnqOwhobbq6monEkFqWy4AEkKAJHXO1TFPKt+H6WlLXSBt3g7oynqXSss47IGwraiimpTIooorFiKwazWDWLFHdQoLctDpTxIcRwn8qZzgKPAcjoeVTC4REzIym1bHmlXY1E3WnIr5Q6n1J6HrSVjdI6Kcyftdz6HmqqrjLXZuRTLq/Tzd+sL0F1XlurwtlWPwKHIn2PL4NUJa5EjTmo2H32lIehP/AL1vqANlD5xmvSK1KWoqUck9arOfYrFFueo7/qBt51EWSA2wThDhUhKk7AZO5I54xz70ZgM+fPT/ALbX/Kko33JZyVjwZbEuKiRFdS7HeQChSTkEV3baU4TgYA5qPKor4cWqVaNKR2JoUl5xanS2r/hhXIfpn5JqU8aigIyeEdKX52RxzOYDmaDogngNeRyC1dSMqSlWQdsiqrtNsh6deuEDU1jmSfrOJH7TZbU6haDvyG6TnHLfNWpWy0BB4Qd8b0Vh2Ivoy5zWggqSCcxEkDRR7Rd0/aVqU0tS1OQnDHUtaSkupTsleDvuMH5zT/1rLbfFxcOMjfGOdCMKUArl1oOoc2WUva2wKieQ51wLXWSrKQD05GtvKKUcThCew6mtVLyviHfasp4nVHKvV0zWgsSQdSvBYlaCk8+FHuEN6HNaDrDyClaFdR/v70pRjjHHy60OK4lFRHM/atWkt7wNiF4NNU2afs37Dt5iec49l1Sw44MKUCfTk9SBgZ9ulOyQXnRnmrnWocVwlOTgjFDS+AqIG5GBUr5e1kzPN77rYnM655rpFbLstttO+Vj7A/8AxU0FNFjtpYT57yf3ihsD/lFPFOOCUbqeAueLF2vlyVrSRljLnms0UUVdIpFFFFYsRRRRWLEHlSSbAZmIAdT6hyV1FK6MVpJGyRpa8XBXhAcLFRKbaZEYkpSXW/4k8/tUdmWC2zbm1cJccuSGccIUs8ORnCinOCRk4JGas7ApLKt0aSD5jQyf8w2NL8+BOYS+lflJ5fygn0djeM2UQaSFKyv8IGTWEkhQIxkU+vWDn9O+QD0WKQuWWa2DhCVD/SqqKbC6yK3c9NUG6nlbySFwp4yUfh5isHJHERsTzpQIkhpR82K6oDsK5Oeao4WlQx04SAKDfE9oJeCL8rKItIGostEkpUCDvWUoUtR4B1z8VrWw4+EhIVwnngVE3XQ7LUHkULCUkAK4j1xWAcEEcxXRMaQv8DDp+E0oatU1zkzj/mOKmbTTyG7GH0K3Eb3HQJKhC3CTt7k8hWHAgHCCVY5nvTuxYXlD986lI6hO9OEazRGSCpBcV3XvVnDglVILFuXxJ+yIZSyOG1lHIsSRKVhlskdVcgKkNvs7UYhx0+Y50yNhTolKUgBIAA6Cs1f0WCwUxDnd53y9EZDSsj1OpWBWaKKuUUiiiisWIooorFi//9k="/>
          <p:cNvSpPr>
            <a:spLocks noChangeAspect="1" noChangeArrowheads="1"/>
          </p:cNvSpPr>
          <p:nvPr/>
        </p:nvSpPr>
        <p:spPr bwMode="auto">
          <a:xfrm>
            <a:off x="63500" y="-528638"/>
            <a:ext cx="1352550" cy="1085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AutoShape 10" descr="data:image/jpg;base64,/9j/4AAQSkZJRgABAQAAAQABAAD/2wBDAAkGBwgHBgkIBwgKCgkLDRYPDQwMDRsUFRAWIB0iIiAdHx8kKDQsJCYxJx8fLT0tMTU3Ojo6Iys/RD84QzQ5Ojf/2wBDAQoKCg0MDRoPDxo3JR8lNzc3Nzc3Nzc3Nzc3Nzc3Nzc3Nzc3Nzc3Nzc3Nzc3Nzc3Nzc3Nzc3Nzc3Nzc3Nzc3Nzf/wAARCACQALQDASIAAhEBAxEB/8QAHAAAAQQDAQAAAAAAAAAAAAAAAAQFBgcBAgMI/8QAQRAAAQMDAgQFAgMFBgMJAAAAAQIDBAAFEQYhEjFBUQcTImFxFJEygaEVI1KxwRYkM0Ji0UNykjRTc4KiwuHw8f/EABsBAAICAwEAAAAAAAAAAAAAAAQGAwUAAgcB/8QANBEAAQMCBAMFBwQDAQAAAAAAAQACAwQRBRIhMQZBURMiYYGRFCNxobHB0TJC4fAVNHLx/9oADAMBAAIRAxEAPwC8aKKwSBzry6xZopM7MbRsPUfauKpyjybGPc1Vz41QwnK5+vhr9FuI3Hkl1cnnkNj1HfsKQrlOq5HhHtXHcnJJOe9UtZxQwAtpm3PU7eikbAf3Lu7LcWcJ9Kf1rgSTzP3oopTqayeodmlcSiGtA2WyXFoOUqIpQ3NUP8RII7iktFSU2JVVMbxvI8OS8cxp3Tq2824PSofFdKZhtW4edTycVTLT8Vi1p2a+H4P5UJg6FO1c3X22x6lb9hTap51XNxVacznrWVHFQy+4j16n8D8rBB1SpyapWQ2Me5pOp1ajus5+aZtS3v8As/bjcHYb0phBw4GCnjRnkcKIyM7bHO42O+K/u2sdZXhouWK1GxwUDLk65cKcDv6xjHwD+VV0UeJ4qc+fu9b2HoPwt+4zSytpDziDkKP50tjyQ76VbK/nXmc6j8QYxcmPzLwIqCcyUw+NkjP4sqSE4qfeHHiKu8zUWe8LaM4pyxKQOESMb4KcelWOnzVsykxPC29sH52DcXP3UZcx5taxVxjnWaTxHvNRufUNjSimamnZURNlYdCoSLGyKKKKnXiKKKKxYubrqGk5Ufj3puekLdJ3IT2rMtwuOkZ9KdhXGufY3jEk8joYzZg0+KKjjAFysEgDJOB3qvtUeLNkszzsWC25cpTZ4VeUoJaB22K98/kDyp48RLzHtun5MJa1GZcWXI8Ztv8AFlSSOM9kpyCT8daoyBpcAlc5wnB9LaDjbuT/AErbB8Mp5YzNVXtyHVSFsjjZgU2a8ZLw+SuPpxtbY5gOrP64p6sfjFa5T4j3yE/anc44yfMR057Aj7Ee9VZe7GmKyZlvW4nyx6kZJwO4PSkTbvnMD6xf1kYABbmP3sfPUZ3I+4+KZ24HhdVH3GW8z/fqhpXTQus5ep4kpiZHbkRHm3mHEhSHG1BSVD2IrtXnfwz1U7pfUaIEp8rtctQbVlfoQSfS4Og57/PtXogcqR8Xwx2HzZDqDsURG8PF0UUUVUqRFJp1whW5nzrhMjxWs4433UoT9yag3iV4iK0nJat8CKh+a435iluEhLSScDYcycHrVaxfEKVN1axc7rDhvIUttvDoz9OjkS2ScIOcknH50x4dw9NVASSHKw+qidKAbK29f65Z0rao8mK23MflrKWQF+jAGSokc+m3vTZ4deIytR/WRruyzGkxGDIU62TwKbBwo4PLGR13zURTZU+JeoJTkVbjMKKwpImoaAQp7IwCnbORvkb4xk7AU8W/RcbRpYTcJi3GZKiudMDCg0GkYKWCRkpSpWFEnAIbwfe1/wAZh0bPYybynnz/ABtyWmZ5dcbKUQkyb3KF6urYbjIObZCc24NiPNXt+NWdhj0g8sk0pfkTGnmzcbbGdiE585hwuFk9FFKkjbuRuO2M45wLrbNSC4wUBuVHZKULW2sONOhQyMKHUdRzG3saX2+2w7c2pERkICscRKionHIZJJx7UwRRMgYI2CwGyIa3oqq8YNUzP2l/Z+E8tiMlsGSpJI83iGySf4QO3PJ7VCIMZyAtqfFkcEqM4lxtX+UnmkH2PQ5wdwcVOdb6fOpNZrWl76SOngiNuJYLhccBwdk8kgnh4jgZGBnFV1LUqBJm28uJdQ0VMeYjkvhXkK+Mj7Gj4hGW5XDdV8+cuuCro1h4qu2a02xyzMtmbcoiZJL26WEE45dTkKA+Kz4T+Klzvl4ZseoA066+lXkSkJ4FKUBnhUkDHIK3GOXKo674eztQ+H1imwloVcmIygGlEJDrSlqWlOTsCOLbPemdHh3ftNRot6vanLelMxtlKYzwLqOLPqK0nCBkJTkE/i9t6rCvZmQuigP6Sb+v06LZ9ybleoMjvWape66wjaXNtmCfOW+6+R5ZkOPIeZSvhWXEqUcHYlJHqBxz9QpyvHjjp6FLbZt8WVcGjguPN/uwkEcgFbkj8h71Zg3Wrm2Nla1FMOmdW2jUdpbuFukAtqPCtDhCVNrHNKgTz3H3FFerxdDz3ord9PA8pPvWlcgmjdHK5jtwUeDcXVU+JLTo1jHedOWVQMMjPIhZ49vzRUXKH88XmhPZPDtj36n9KlPirPbRqCC060WksRXCH3AUpcKyn0pPXATk/IqICKzJDcgh5AWAstlwpBzg7pG1OtFf2WNztNEVDq2w3uleMpwoDcbjmKgsyO7Eu8hmG2p0JyeFKSr0kciB03xU6/pSSWiI2w9KUw868nCkBojhyCMlX5DHXqKPopzE8+Kyrh7RvwVerUo4BOQBgV69tiyu2xFKJKlMIJJ6nhFeTrcuI5dI7l1UsRC8FyPLTlRTnJAHvy/OrutvjJp1+SGJMWZBYxhLqkBaRjkCE5I/IGheJKSeqZGImF1rkqshIaTdWUpQTjKgMnAyeZrYe9V5qDXdqucmz2mwvpny5VwjKPlpVwtIS4lRJOP9PLtkn3sL4pLqKOSnY10gsXX0PgiQ4E6KrfFrQM/UExm7WRsPSUthp5grCSoA7FJJA68qj2mNETdMXXT9wvSEtSpFwLQZS4F8KPKVzI2ySOhNXpUU8S4MiVphyVAQFTrc6iZHGM5KDlQ/6c7deVXmF45M10dM+2W9r8/BRvjH6kj0e41atVX6xrw2qU6LlGT0WlYCV49wpNLPFBYb0Pc1qfU0gJTx8JwXE8QyjPTi5Z96j2rbtClWm0Xq1yCi7HD1tKU8RVnAcQsbYRjYk8jj88XG+xNe6cVaETm7ReELbcciSx6VlJyE56pJwcjfYZ97GvwyRlbHXW7lxmNr2IWpe0Ex313UktVueZQw65dZ77YbBQy4GkgbDGeBAJx84PanaoG3fNeLnzoLVosjz8FwNuqQ64lGVJChgKWDjBFLjb77PQ1/ay7RYUdxSf7nbco87celS1ZUQeRCe5GaYhZwzX0U7Hi1mhLptiiXdDjcKfcYTaUlsrgy1ISVhW/p3STnOVYyckZO9U3pDQ0m/wCp5FsWpSIsF5SJj4HIJJGB7kj8ufSvQLDDUVhEeO2hplpIShDaQEpA5YA5VAtF6ks1hm6lRcHnUrk3d51txqK64lxsnbBSk9eL+lD1ktQymeadpc7lYX8/JQzBgIzGys2Mw1GjtR2UBDTSAhCRyCQMAVzv11tlvsMtd7Q27ELZQWVp4vOJ5NgdSeQFQ+4+JdsR5bNohTbhIdPA0FNFhsqIOxW4Bj7VmFY7ldLw1edUvtLdjkmJb45JZjn+Ik/jXjryzy9lzBsPr4KjtpBkB3vufL7r0lsgs3VRy26Ht0m7CzuW9g3BdhkPvJyeBl9TieAp/hAVxgY6Z96pZ5C2VqadQpDiCUrQoYKSNiCDyNemtCPrm3i+X1CguO+8iJHxyLbOQSPlal+1O938P9KajmG43G0ockr/ABuIcU2VnurhIydutNEFdBLM6Bp7zd1A9pGvJecdPaZ1ZdoBlWGFMcicZSVtu8CSoYzzUM9N6K9ZwIEW2w2okCO0xHaHChttOAkUUao1ynt5w4Pg0jp2eQFtqSetNPU5rn/EtIIakSgaP+oRULriyi/iRZZd+0lLhQFASAUuoClYCuE5xnvtt71T1hDyoDb8mSX1OgKHZI7fPevRB6moLeNA6Yi/VXSVJlwY3Ep1/glFKAScnHbJPIVrhOJMjhNPJzNxYX8lOwiN+dVvOmiMkNt4XIc2ba6k9/gda6tscMbygckpIKj1J5mkt4m2U3WBJsFrfh21suNOzZKyVSCoDCjxEkAY2J79OVd5E6JHaK3ZDSRjIHECT8DrTK+KRjWd0gnXXdTwztlu4nZdbDetDr00zYb5ZpaZSEqL0ppgKKV5/EFBXF26Y6cqbYGgod7uHl2DVVsfYUchMgLafAz/AN3jf7jPtSmwxFl+Rc5LXlOydkII3Sjpn3OBSu4W23SU4mR2ySQAsDhIPyOVM0HDs5gMscpa52tjqPmlabFYmTGPLcDmFYOg/DeDpSQZzklUy4FJQHSnhQgHnwp7kYGSftmpzVDW3VN+0rPEa3SHbrECStyHJOS2OmF8wT0HtyNWppPWlp1Ojy4rio81AJdhP+l1PfbqPcdxy5VzfHsKr4J3OqDntzHLy5K6p5WSMDmbFSWsKAUCDuDsQetGaMjOOtLQBvcKdUNq23HQ+o5CEsOO2+YgqgnmG/USWh2AUonbuOe9dfomnWkie22+4BuVJBH5DoKszxJtAvGkZqENhUmMkSY5xkhaN9vkZH51WsGYzcIyJEdaShQzjqk9vmu28F4n7fSFkp7zNP5SvjUJicJGaX3P0XXTtwTpC5SZLcJ162zEJDzcZOVMqTnCgnqME5FSFnWeh2Jrs+OkJnrB8xxuAsOrzzGeH2708adsFtdsrF2XGXc1AK+ojpUQpvGfwpB9RHY8xuOxV/2RjXvD0W1uWZkjIccWfNWP/DOQn89/ai6umpXTuIJaOeg+l7o6jmq2040B81D7vqyZfWfIhRpFuguA+at7CX3R/CAM8A9857Y501+WA1wNfuwBhPCPw9qUTYn0M2RFLiXFMuKQVp5KIOM0guExqBDckufhQnPyegFX9LSwUkJcza1yVQVVVNVzAO62ASC8FEzTspTnDlKFcWDyWk/7irIu1xnSo0PT1qdH7alx0l9wjP0jRSAtxXvvgDqTUT0x4e3e9WKIblKYiQ5B89YQFKeWlR4gMEcKdz71alhsUCxRVMQW1cS1cbz7iuJx5XPiWo7k71zniLiamJHYnM8C3wP8Jlw2lkp2PadifklFpt0a022Nb4SOCPHbCED27/Od6e7dnylE8s7UhSCpQSOZOKdWUBtsJHSljhqGSWrdUOO3zJRsxAbZdKKKKekMtFkBJJ5CmhRyonuc04Tl8LOBzUcU3UicU1IfOyEftF/VEwNsLpJd7pDs9ufuFxeSzGYTxLUf0AHUk7AVTt4uk7V8v6m5FbFrCsxrcTsR0U53UeeOQ/m6eJlwVeb6LOHFCBb8KfSlWA68QCAfZIIPyr2qDuXJdqltxZr6nmStC2nFbqSnkQT1q+4QoaKneJqkXeRcdB/KGxJlS6C8Og+akqm0LQWihJQdgjhyD7Y6052HQEKYFS/MtkMt7q41BS0fKc+k/OKQxJBjyGJLPCpbSwtGRkEjepHdtSWG9KaVeNOocmdFtO4Ksb7kDOPnPP3rp9YHuy5G3HWwJHrZLFAYLuE7iPAXSN3TchdvkXOBIEm3sk/vlNFsugcygEnKffbPTuYvfHkMWmW47jHlkDJ6nYfrUo1Hqy53SGmJDjR40VOP7shZSCByBUBy9sVW+oGLi4WZVyLKYLTyMstKKgATuTkb9vzqCWoqIqd3aNueVhsPE7KUQ081S3sTZvx1KcrbaNVhtycrTcx5uTwuFScBZAAAwnmfbasB1tc1pf8AeLddWPW0XEFp5s/B5jn3616DZKCy2WsFvhHD8Y2qm/ELXenLpOctr1kXNTHUW/rw4GnWlA7lv0knBHUgHH51yekxKfEKh3uviQfrfQpvD+yYGHbopZp7XfnWiW3dyyxc4cdToUpXCiQkD8Yzy3wCOmRVLQ9W6jTfG7ixcZTsxbvElvjUpLhJ/BwdQc4wPyp607bJuq5UOK3Gccb87iVIkMHhDaVZKieW4GCkHn+l4xtJ6ejXBE+PZ4TUtG6XUNAcJxjIHIH3xXsk1HhLnAsu5/LTT8AqMgvPdOiecBaMLAII3B/lXm+1xocW9XiEhLqDDlOJbW0tWS2lRTggc8YH3qzfEnxFTp4rtdl4HrtjLiiMpjpxnfurlt75PY0haby/b57ktSQ8p0HzePmrJyTnvmjeD6eWleaiYWY7Yff5oWvaZYi1m6sSDdlwm1SIMmQ2pOMqBUgq39+dPD2ob082W13KSU4wU8eM/JG9Q5OorVNY4HXlMqIzhxJ2PTlSx26Wp5soXPZwd8pd4SPg11ESU79btPTZKro5maAOGq5TL25EUpLtsmKXvgoSFJUf+YH+lc9HWqZrvVCWbigs26EA6+1gjbonvlXfsDXNd+tUJJUiU9JWeSeNS/57VKfBGcJ9/wBQP4CC62yQnOeRIpY4nrpIaB7o5bm2wtp5hW+GQN7W5jt4n8FW+hKUJCUgBIGAB0FbUUVw8uJKZV0jf46PmnUCmqP/ANoR807U+cKf6z/+vsELP+pFFFFNKgTbd3m47PnPuJbabBK1rOAkdyajsPVVjnxJkqBco8luG2px7yzkpSkEkkc8bHek/jLZLnfdEuxrOlTjzTyHnGEjd5Cc5SPfJCv/AC4qgtO2XUKE3KdEhvMx48RwTFuoKAWiPWkZ5nG+PaluvwOGeV1RJJYm1vl9VMyQgBoCfpc13y3JbqFLmS3Cvys5K3VnISO/PHwKsrQmhY9mhrlXhtEq7TEf3hTqQoNA820+2+D3+KrqyXqywdXwZV9fU1FitLdaPlqWC7kpSSEg8sEj8qmETxmsT1xTHdiS2Iyl8Ikr4SB7lIOQP5ULiMVa5nZ07DY6kj5AImWRua19Am/XWh5Fht0i7abmyERWT5j0JWFhtHUtk8gOeP8A8pjtjTaY6ZAfckLeSFea5jJHQADYD2qb+K2pfoNJSWmAninD6ZBUM5Soeo/9OfvVHW65XCM1wRZyUIH/AA1qG3xn+lNHCWJ1PYXq7usbDqqKtpWVI9xp18VY2MnAqJ6xura2hb46wpRIU6RuAByT98GmGbd7jJyiRLWU/wAKDwg/am/br9s0xVuLdswxxiwKGpML7F4e83IVo6A8SpERDFmvbp+lCQ2xJ4fU2OQCz1HIA9OvtGdQaHvcS7PNxIT0uM64Sw+2AQtJ3Ge351HokhH+BJRxsq69UHuKtjwpvDq2pVilr4lQwFx153U2c5HwNsexpQrIPYI3VlMAQf1Dx6/3dWM5exvaN18FKND22VYtMQoD61peSkrcTxZ4FKJUU7ds09SZy4sZ2Qp08LSCskq7Ct2UhTgycDrTFrMrescmFG4fqp4+mYbJ/EVbH7J4ifYGktrXVdQHOGrnf+qsbJI94N9yqDuMx6Utx99alvyll55ZVkkknA/+96V2vSV/uzKX4NsecaV+FxRCEn3BURkVM9E6Hci6pda1A004qLHQ+22lXGlRUohJPxwnY+1W1wBLKSQOInbHICmzE8ZNM/sYm6gc9gjqiq7N2VoVDPeG+qG2fMEJtw4yUIkIJH6/ypidtTzDrkV9K2ZjR9TDqcKPwetelMZOB1O1QLxjs7btnaujJ4ZMFwArA3UlRAP2OMfnUGF466acRztFjppcLSnqy51nhU03hLqeMbZ3FWZ4G8bGtbhF4jwfRryO+FoAP6mq4Kvq5SSQApxQzjuedWn4IRQ/qm83HJCW2vKT2PErP/sFW2NBrcNmJ+H9+SsmAX81dlFANAyTgczyrk+UnZGLpGBMhGO9OopJDYUg8a9j2pWK6Lw7SPp6X3gsXG6ElcC7RZoooq/US1xSOdBalNuNuJBQ4kpWkjIUCMEEUurBqCemiqG5JBcL0EjZVPdPCa0QrNdww8p12QzwxBK3+nWOIp4VYzglW/M4qlo+kb+/cUwf2XKbWV8CnFtENp7kr5Y+OfSvT2pH1KfbYBwlI4j700tgFxOe9LtRi7qWofFGLjxJ3sgJqxzXloCqXxZCkyLVABJREhLcBP8AmOyc/wDpH3NVmjdQ2ye1Wp4xRltzrfNxhlxh2OpXQHGR/M/aoVoGK3L1ha2nUgo83jIP+kFQ/UVc0ErGYayQcgSVPC4CAO+KnuivDeNHYbm6ha86SocSYqvwNj/V3Pty+anUmz2yXH8iTb4rjOPwKaG1LwDwlWds4rZrhBKjjYZA70lz11RUS53OI6dB8FVPmkkdclUlrzQS7EldwtfE7b+L1oVutn/dPvz71z8OJSk6stJQd3mnWF+4CSR/IVdEyM1LiPRn0BbTyChaVciCMGqG0q43bdYW5t9fojzlNqWdhv6Qf0plw2vfWUM0UmpA9enmrCCYyxOa7degnQkpSoYGdiOxpgudgem3ZFyZu0qI420WkBtCCEJOOLHEDgnbNPnXB2rqpaEpKWh0wVHmaVoKiSJ5kYcpVcx5acw0THaLA1bpr05cuXMlvIDanpSwohIOQAAAAM07k5x9qytJScHnitlYCEpHMkk46VHNLJM8vlNytXFzyS46oIHAlaNiNiM9e9Q7xVfDOjZYJGXVtoTk4yeIH+QNS72FRHXcKE/c7J+2+N2zcbiHQgqSlDysBBWRvw8xkEYNG4UwTVjL6WN1LTjNKFSdrYfkTWmIjSnJLqghlKR1PWr90Zp9GmbO3FSoGSvDkhwHIU5jfHsOQps0np62W/VV5ctsZLUdnymEErKylZTxLwSSRspHWplu2sgHCgcZqyx+uc93sw0aN/EoismN8g2CebW79YfLUQlYGfmnqOwhobbq6monEkFqWy4AEkKAJHXO1TFPKt+H6WlLXSBt3g7oynqXSss47IGwraiimpTIooorFiKwazWDWLFHdQoLctDpTxIcRwn8qZzgKPAcjoeVTC4REzIym1bHmlXY1E3WnIr5Q6n1J6HrSVjdI6Kcyftdz6HmqqrjLXZuRTLq/Tzd+sL0F1XlurwtlWPwKHIn2PL4NUJa5EjTmo2H32lIehP/AL1vqANlD5xmvSK1KWoqUck9arOfYrFFueo7/qBt51EWSA2wThDhUhKk7AZO5I54xz70ZgM+fPT/ALbX/Kko33JZyVjwZbEuKiRFdS7HeQChSTkEV3baU4TgYA5qPKor4cWqVaNKR2JoUl5xanS2r/hhXIfpn5JqU8aigIyeEdKX52RxzOYDmaDogngNeRyC1dSMqSlWQdsiqrtNsh6deuEDU1jmSfrOJH7TZbU6haDvyG6TnHLfNWpWy0BB4Qd8b0Vh2Ivoy5zWggqSCcxEkDRR7Rd0/aVqU0tS1OQnDHUtaSkupTsleDvuMH5zT/1rLbfFxcOMjfGOdCMKUArl1oOoc2WUva2wKieQ51wLXWSrKQD05GtvKKUcThCew6mtVLyviHfasp4nVHKvV0zWgsSQdSvBYlaCk8+FHuEN6HNaDrDyClaFdR/v70pRjjHHy60OK4lFRHM/atWkt7wNiF4NNU2afs37Dt5iec49l1Sw44MKUCfTk9SBgZ9ulOyQXnRnmrnWocVwlOTgjFDS+AqIG5GBUr5e1kzPN77rYnM655rpFbLstttO+Vj7A/8AxU0FNFjtpYT57yf3ihsD/lFPFOOCUbqeAueLF2vlyVrSRljLnms0UUVdIpFFFFYsRRRRWLEHlSSbAZmIAdT6hyV1FK6MVpJGyRpa8XBXhAcLFRKbaZEYkpSXW/4k8/tUdmWC2zbm1cJccuSGccIUs8ORnCinOCRk4JGas7ApLKt0aSD5jQyf8w2NL8+BOYS+lflJ5fygn0djeM2UQaSFKyv8IGTWEkhQIxkU+vWDn9O+QD0WKQuWWa2DhCVD/SqqKbC6yK3c9NUG6nlbySFwp4yUfh5isHJHERsTzpQIkhpR82K6oDsK5Oeao4WlQx04SAKDfE9oJeCL8rKItIGostEkpUCDvWUoUtR4B1z8VrWw4+EhIVwnngVE3XQ7LUHkULCUkAK4j1xWAcEEcxXRMaQv8DDp+E0oatU1zkzj/mOKmbTTyG7GH0K3Eb3HQJKhC3CTt7k8hWHAgHCCVY5nvTuxYXlD986lI6hO9OEazRGSCpBcV3XvVnDglVILFuXxJ+yIZSyOG1lHIsSRKVhlskdVcgKkNvs7UYhx0+Y50yNhTolKUgBIAA6Cs1f0WCwUxDnd53y9EZDSsj1OpWBWaKKuUUiiiisWIooorFi//9k="/>
          <p:cNvSpPr>
            <a:spLocks noChangeAspect="1" noChangeArrowheads="1"/>
          </p:cNvSpPr>
          <p:nvPr/>
        </p:nvSpPr>
        <p:spPr bwMode="auto">
          <a:xfrm>
            <a:off x="63500" y="-528638"/>
            <a:ext cx="1352550" cy="1085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g;base64,/9j/4AAQSkZJRgABAQAAAQABAAD/2wBDAAkGBwgHBgkIBwgKCgkLDRYPDQwMDRsUFRAWIB0iIiAdHx8kKDQsJCYxJx8fLT0tMTU3Ojo6Iys/RD84QzQ5Ojf/2wBDAQoKCg0MDRoPDxo3JR8lNzc3Nzc3Nzc3Nzc3Nzc3Nzc3Nzc3Nzc3Nzc3Nzc3Nzc3Nzc3Nzc3Nzc3Nzc3Nzc3Nzf/wAARCACQALQDASIAAhEBAxEB/8QAHAAAAQQDAQAAAAAAAAAAAAAAAAQFBgcBAgMI/8QAQRAAAQMDAgQFAgMFBgMJAAAAAQIDBAAFEQYhEjFBUQcTImFxFJEygaEVI1KxwRYkM0Ji0UNykjRTc4KiwuHw8f/EABsBAAICAwEAAAAAAAAAAAAAAAQGAwUAAgcB/8QANBEAAQMCBAMFBwQDAQAAAAAAAQACAwQRBRIhMQZBURMiYYGRFCNxobHB0TJC4fAVNHLx/9oADAMBAAIRAxEAPwC8aKKwSBzry6xZopM7MbRsPUfauKpyjybGPc1Vz41QwnK5+vhr9FuI3Hkl1cnnkNj1HfsKQrlOq5HhHtXHcnJJOe9UtZxQwAtpm3PU7eikbAf3Lu7LcWcJ9Kf1rgSTzP3oopTqayeodmlcSiGtA2WyXFoOUqIpQ3NUP8RII7iktFSU2JVVMbxvI8OS8cxp3Tq2824PSofFdKZhtW4edTycVTLT8Vi1p2a+H4P5UJg6FO1c3X22x6lb9hTap51XNxVacznrWVHFQy+4j16n8D8rBB1SpyapWQ2Me5pOp1ajus5+aZtS3v8As/bjcHYb0phBw4GCnjRnkcKIyM7bHO42O+K/u2sdZXhouWK1GxwUDLk65cKcDv6xjHwD+VV0UeJ4qc+fu9b2HoPwt+4zSytpDziDkKP50tjyQ76VbK/nXmc6j8QYxcmPzLwIqCcyUw+NkjP4sqSE4qfeHHiKu8zUWe8LaM4pyxKQOESMb4KcelWOnzVsykxPC29sH52DcXP3UZcx5taxVxjnWaTxHvNRufUNjSimamnZURNlYdCoSLGyKKKKnXiKKKKxYubrqGk5Ufj3puekLdJ3IT2rMtwuOkZ9KdhXGufY3jEk8joYzZg0+KKjjAFysEgDJOB3qvtUeLNkszzsWC25cpTZ4VeUoJaB22K98/kDyp48RLzHtun5MJa1GZcWXI8Ztv8AFlSSOM9kpyCT8daoyBpcAlc5wnB9LaDjbuT/AErbB8Mp5YzNVXtyHVSFsjjZgU2a8ZLw+SuPpxtbY5gOrP64p6sfjFa5T4j3yE/anc44yfMR057Aj7Ee9VZe7GmKyZlvW4nyx6kZJwO4PSkTbvnMD6xf1kYABbmP3sfPUZ3I+4+KZ24HhdVH3GW8z/fqhpXTQus5ep4kpiZHbkRHm3mHEhSHG1BSVD2IrtXnfwz1U7pfUaIEp8rtctQbVlfoQSfS4Og57/PtXogcqR8Xwx2HzZDqDsURG8PF0UUUVUqRFJp1whW5nzrhMjxWs4433UoT9yag3iV4iK0nJat8CKh+a435iluEhLSScDYcycHrVaxfEKVN1axc7rDhvIUttvDoz9OjkS2ScIOcknH50x4dw9NVASSHKw+qidKAbK29f65Z0rao8mK23MflrKWQF+jAGSokc+m3vTZ4deIytR/WRruyzGkxGDIU62TwKbBwo4PLGR13zURTZU+JeoJTkVbjMKKwpImoaAQp7IwCnbORvkb4xk7AU8W/RcbRpYTcJi3GZKiudMDCg0GkYKWCRkpSpWFEnAIbwfe1/wAZh0bPYybynnz/ABtyWmZ5dcbKUQkyb3KF6urYbjIObZCc24NiPNXt+NWdhj0g8sk0pfkTGnmzcbbGdiE585hwuFk9FFKkjbuRuO2M45wLrbNSC4wUBuVHZKULW2sONOhQyMKHUdRzG3saX2+2w7c2pERkICscRKionHIZJJx7UwRRMgYI2CwGyIa3oqq8YNUzP2l/Z+E8tiMlsGSpJI83iGySf4QO3PJ7VCIMZyAtqfFkcEqM4lxtX+UnmkH2PQ5wdwcVOdb6fOpNZrWl76SOngiNuJYLhccBwdk8kgnh4jgZGBnFV1LUqBJm28uJdQ0VMeYjkvhXkK+Mj7Gj4hGW5XDdV8+cuuCro1h4qu2a02xyzMtmbcoiZJL26WEE45dTkKA+Kz4T+Klzvl4ZseoA066+lXkSkJ4FKUBnhUkDHIK3GOXKo674eztQ+H1imwloVcmIygGlEJDrSlqWlOTsCOLbPemdHh3ftNRot6vanLelMxtlKYzwLqOLPqK0nCBkJTkE/i9t6rCvZmQuigP6Sb+v06LZ9ybleoMjvWape66wjaXNtmCfOW+6+R5ZkOPIeZSvhWXEqUcHYlJHqBxz9QpyvHjjp6FLbZt8WVcGjguPN/uwkEcgFbkj8h71Zg3Wrm2Nla1FMOmdW2jUdpbuFukAtqPCtDhCVNrHNKgTz3H3FFerxdDz3ord9PA8pPvWlcgmjdHK5jtwUeDcXVU+JLTo1jHedOWVQMMjPIhZ49vzRUXKH88XmhPZPDtj36n9KlPirPbRqCC060WksRXCH3AUpcKyn0pPXATk/IqICKzJDcgh5AWAstlwpBzg7pG1OtFf2WNztNEVDq2w3uleMpwoDcbjmKgsyO7Eu8hmG2p0JyeFKSr0kciB03xU6/pSSWiI2w9KUw868nCkBojhyCMlX5DHXqKPopzE8+Kyrh7RvwVerUo4BOQBgV69tiyu2xFKJKlMIJJ6nhFeTrcuI5dI7l1UsRC8FyPLTlRTnJAHvy/OrutvjJp1+SGJMWZBYxhLqkBaRjkCE5I/IGheJKSeqZGImF1rkqshIaTdWUpQTjKgMnAyeZrYe9V5qDXdqucmz2mwvpny5VwjKPlpVwtIS4lRJOP9PLtkn3sL4pLqKOSnY10gsXX0PgiQ4E6KrfFrQM/UExm7WRsPSUthp5grCSoA7FJJA68qj2mNETdMXXT9wvSEtSpFwLQZS4F8KPKVzI2ySOhNXpUU8S4MiVphyVAQFTrc6iZHGM5KDlQ/6c7deVXmF45M10dM+2W9r8/BRvjH6kj0e41atVX6xrw2qU6LlGT0WlYCV49wpNLPFBYb0Pc1qfU0gJTx8JwXE8QyjPTi5Z96j2rbtClWm0Xq1yCi7HD1tKU8RVnAcQsbYRjYk8jj88XG+xNe6cVaETm7ReELbcciSx6VlJyE56pJwcjfYZ97GvwyRlbHXW7lxmNr2IWpe0Ex313UktVueZQw65dZ77YbBQy4GkgbDGeBAJx84PanaoG3fNeLnzoLVosjz8FwNuqQ64lGVJChgKWDjBFLjb77PQ1/ay7RYUdxSf7nbco87celS1ZUQeRCe5GaYhZwzX0U7Hi1mhLptiiXdDjcKfcYTaUlsrgy1ISVhW/p3STnOVYyckZO9U3pDQ0m/wCp5FsWpSIsF5SJj4HIJJGB7kj8ufSvQLDDUVhEeO2hplpIShDaQEpA5YA5VAtF6ks1hm6lRcHnUrk3d51txqK64lxsnbBSk9eL+lD1ktQymeadpc7lYX8/JQzBgIzGys2Mw1GjtR2UBDTSAhCRyCQMAVzv11tlvsMtd7Q27ELZQWVp4vOJ5NgdSeQFQ+4+JdsR5bNohTbhIdPA0FNFhsqIOxW4Bj7VmFY7ldLw1edUvtLdjkmJb45JZjn+Ik/jXjryzy9lzBsPr4KjtpBkB3vufL7r0lsgs3VRy26Ht0m7CzuW9g3BdhkPvJyeBl9TieAp/hAVxgY6Z96pZ5C2VqadQpDiCUrQoYKSNiCDyNemtCPrm3i+X1CguO+8iJHxyLbOQSPlal+1O938P9KajmG43G0ockr/ABuIcU2VnurhIydutNEFdBLM6Bp7zd1A9pGvJecdPaZ1ZdoBlWGFMcicZSVtu8CSoYzzUM9N6K9ZwIEW2w2okCO0xHaHChttOAkUUao1ynt5w4Pg0jp2eQFtqSetNPU5rn/EtIIakSgaP+oRULriyi/iRZZd+0lLhQFASAUuoClYCuE5xnvtt71T1hDyoDb8mSX1OgKHZI7fPevRB6moLeNA6Yi/VXSVJlwY3Ep1/glFKAScnHbJPIVrhOJMjhNPJzNxYX8lOwiN+dVvOmiMkNt4XIc2ba6k9/gda6tscMbygckpIKj1J5mkt4m2U3WBJsFrfh21suNOzZKyVSCoDCjxEkAY2J79OVd5E6JHaK3ZDSRjIHECT8DrTK+KRjWd0gnXXdTwztlu4nZdbDetDr00zYb5ZpaZSEqL0ppgKKV5/EFBXF26Y6cqbYGgod7uHl2DVVsfYUchMgLafAz/AN3jf7jPtSmwxFl+Rc5LXlOydkII3Sjpn3OBSu4W23SU4mR2ySQAsDhIPyOVM0HDs5gMscpa52tjqPmlabFYmTGPLcDmFYOg/DeDpSQZzklUy4FJQHSnhQgHnwp7kYGSftmpzVDW3VN+0rPEa3SHbrECStyHJOS2OmF8wT0HtyNWppPWlp1Ojy4rio81AJdhP+l1PfbqPcdxy5VzfHsKr4J3OqDntzHLy5K6p5WSMDmbFSWsKAUCDuDsQetGaMjOOtLQBvcKdUNq23HQ+o5CEsOO2+YgqgnmG/USWh2AUonbuOe9dfomnWkie22+4BuVJBH5DoKszxJtAvGkZqENhUmMkSY5xkhaN9vkZH51WsGYzcIyJEdaShQzjqk9vmu28F4n7fSFkp7zNP5SvjUJicJGaX3P0XXTtwTpC5SZLcJ162zEJDzcZOVMqTnCgnqME5FSFnWeh2Jrs+OkJnrB8xxuAsOrzzGeH2708adsFtdsrF2XGXc1AK+ojpUQpvGfwpB9RHY8xuOxV/2RjXvD0W1uWZkjIccWfNWP/DOQn89/ai6umpXTuIJaOeg+l7o6jmq2040B81D7vqyZfWfIhRpFuguA+at7CX3R/CAM8A9857Y501+WA1wNfuwBhPCPw9qUTYn0M2RFLiXFMuKQVp5KIOM0guExqBDckufhQnPyegFX9LSwUkJcza1yVQVVVNVzAO62ASC8FEzTspTnDlKFcWDyWk/7irIu1xnSo0PT1qdH7alx0l9wjP0jRSAtxXvvgDqTUT0x4e3e9WKIblKYiQ5B89YQFKeWlR4gMEcKdz71alhsUCxRVMQW1cS1cbz7iuJx5XPiWo7k71zniLiamJHYnM8C3wP8Jlw2lkp2PadifklFpt0a022Nb4SOCPHbCED27/Od6e7dnylE8s7UhSCpQSOZOKdWUBtsJHSljhqGSWrdUOO3zJRsxAbZdKKKKekMtFkBJJ5CmhRyonuc04Tl8LOBzUcU3UicU1IfOyEftF/VEwNsLpJd7pDs9ufuFxeSzGYTxLUf0AHUk7AVTt4uk7V8v6m5FbFrCsxrcTsR0U53UeeOQ/m6eJlwVeb6LOHFCBb8KfSlWA68QCAfZIIPyr2qDuXJdqltxZr6nmStC2nFbqSnkQT1q+4QoaKneJqkXeRcdB/KGxJlS6C8Og+akqm0LQWihJQdgjhyD7Y6052HQEKYFS/MtkMt7q41BS0fKc+k/OKQxJBjyGJLPCpbSwtGRkEjepHdtSWG9KaVeNOocmdFtO4Ksb7kDOPnPP3rp9YHuy5G3HWwJHrZLFAYLuE7iPAXSN3TchdvkXOBIEm3sk/vlNFsugcygEnKffbPTuYvfHkMWmW47jHlkDJ6nYfrUo1Hqy53SGmJDjR40VOP7shZSCByBUBy9sVW+oGLi4WZVyLKYLTyMstKKgATuTkb9vzqCWoqIqd3aNueVhsPE7KUQ081S3sTZvx1KcrbaNVhtycrTcx5uTwuFScBZAAAwnmfbasB1tc1pf8AeLddWPW0XEFp5s/B5jn3616DZKCy2WsFvhHD8Y2qm/ELXenLpOctr1kXNTHUW/rw4GnWlA7lv0knBHUgHH51yekxKfEKh3uviQfrfQpvD+yYGHbopZp7XfnWiW3dyyxc4cdToUpXCiQkD8Yzy3wCOmRVLQ9W6jTfG7ixcZTsxbvElvjUpLhJ/BwdQc4wPyp607bJuq5UOK3Gccb87iVIkMHhDaVZKieW4GCkHn+l4xtJ6ejXBE+PZ4TUtG6XUNAcJxjIHIH3xXsk1HhLnAsu5/LTT8AqMgvPdOiecBaMLAII3B/lXm+1xocW9XiEhLqDDlOJbW0tWS2lRTggc8YH3qzfEnxFTp4rtdl4HrtjLiiMpjpxnfurlt75PY0haby/b57ktSQ8p0HzePmrJyTnvmjeD6eWleaiYWY7Yff5oWvaZYi1m6sSDdlwm1SIMmQ2pOMqBUgq39+dPD2ob082W13KSU4wU8eM/JG9Q5OorVNY4HXlMqIzhxJ2PTlSx26Wp5soXPZwd8pd4SPg11ESU79btPTZKro5maAOGq5TL25EUpLtsmKXvgoSFJUf+YH+lc9HWqZrvVCWbigs26EA6+1gjbonvlXfsDXNd+tUJJUiU9JWeSeNS/57VKfBGcJ9/wBQP4CC62yQnOeRIpY4nrpIaB7o5bm2wtp5hW+GQN7W5jt4n8FW+hKUJCUgBIGAB0FbUUVw8uJKZV0jf46PmnUCmqP/ANoR807U+cKf6z/+vsELP+pFFFFNKgTbd3m47PnPuJbabBK1rOAkdyajsPVVjnxJkqBco8luG2px7yzkpSkEkkc8bHek/jLZLnfdEuxrOlTjzTyHnGEjd5Cc5SPfJCv/AC4qgtO2XUKE3KdEhvMx48RwTFuoKAWiPWkZ5nG+PaluvwOGeV1RJJYm1vl9VMyQgBoCfpc13y3JbqFLmS3Cvys5K3VnISO/PHwKsrQmhY9mhrlXhtEq7TEf3hTqQoNA820+2+D3+KrqyXqywdXwZV9fU1FitLdaPlqWC7kpSSEg8sEj8qmETxmsT1xTHdiS2Iyl8Ikr4SB7lIOQP5ULiMVa5nZ07DY6kj5AImWRua19Am/XWh5Fht0i7abmyERWT5j0JWFhtHUtk8gOeP8A8pjtjTaY6ZAfckLeSFea5jJHQADYD2qb+K2pfoNJSWmAninD6ZBUM5Soeo/9OfvVHW65XCM1wRZyUIH/AA1qG3xn+lNHCWJ1PYXq7usbDqqKtpWVI9xp18VY2MnAqJ6xura2hb46wpRIU6RuAByT98GmGbd7jJyiRLWU/wAKDwg/am/br9s0xVuLdswxxiwKGpML7F4e83IVo6A8SpERDFmvbp+lCQ2xJ4fU2OQCz1HIA9OvtGdQaHvcS7PNxIT0uM64Sw+2AQtJ3Ge351HokhH+BJRxsq69UHuKtjwpvDq2pVilr4lQwFx153U2c5HwNsexpQrIPYI3VlMAQf1Dx6/3dWM5exvaN18FKND22VYtMQoD61peSkrcTxZ4FKJUU7ds09SZy4sZ2Qp08LSCskq7Ct2UhTgycDrTFrMrescmFG4fqp4+mYbJ/EVbH7J4ifYGktrXVdQHOGrnf+qsbJI94N9yqDuMx6Utx99alvyll55ZVkkknA/+96V2vSV/uzKX4NsecaV+FxRCEn3BURkVM9E6Hci6pda1A004qLHQ+22lXGlRUohJPxwnY+1W1wBLKSQOInbHICmzE8ZNM/sYm6gc9gjqiq7N2VoVDPeG+qG2fMEJtw4yUIkIJH6/ypidtTzDrkV9K2ZjR9TDqcKPwetelMZOB1O1QLxjs7btnaujJ4ZMFwArA3UlRAP2OMfnUGF466acRztFjppcLSnqy51nhU03hLqeMbZ3FWZ4G8bGtbhF4jwfRryO+FoAP6mq4Kvq5SSQApxQzjuedWn4IRQ/qm83HJCW2vKT2PErP/sFW2NBrcNmJ+H9+SsmAX81dlFANAyTgczyrk+UnZGLpGBMhGO9OopJDYUg8a9j2pWK6Lw7SPp6X3gsXG6ElcC7RZoooq/US1xSOdBalNuNuJBQ4kpWkjIUCMEEUurBqCemiqG5JBcL0EjZVPdPCa0QrNdww8p12QzwxBK3+nWOIp4VYzglW/M4qlo+kb+/cUwf2XKbWV8CnFtENp7kr5Y+OfSvT2pH1KfbYBwlI4j700tgFxOe9LtRi7qWofFGLjxJ3sgJqxzXloCqXxZCkyLVABJREhLcBP8AmOyc/wDpH3NVmjdQ2ye1Wp4xRltzrfNxhlxh2OpXQHGR/M/aoVoGK3L1ha2nUgo83jIP+kFQ/UVc0ErGYayQcgSVPC4CAO+KnuivDeNHYbm6ha86SocSYqvwNj/V3Pty+anUmz2yXH8iTb4rjOPwKaG1LwDwlWds4rZrhBKjjYZA70lz11RUS53OI6dB8FVPmkkdclUlrzQS7EldwtfE7b+L1oVutn/dPvz71z8OJSk6stJQd3mnWF+4CSR/IVdEyM1LiPRn0BbTyChaVciCMGqG0q43bdYW5t9fojzlNqWdhv6Qf0plw2vfWUM0UmpA9enmrCCYyxOa7degnQkpSoYGdiOxpgudgem3ZFyZu0qI420WkBtCCEJOOLHEDgnbNPnXB2rqpaEpKWh0wVHmaVoKiSJ5kYcpVcx5acw0THaLA1bpr05cuXMlvIDanpSwohIOQAAAAM07k5x9qytJScHnitlYCEpHMkk46VHNLJM8vlNytXFzyS46oIHAlaNiNiM9e9Q7xVfDOjZYJGXVtoTk4yeIH+QNS72FRHXcKE/c7J+2+N2zcbiHQgqSlDysBBWRvw8xkEYNG4UwTVjL6WN1LTjNKFSdrYfkTWmIjSnJLqghlKR1PWr90Zp9GmbO3FSoGSvDkhwHIU5jfHsOQps0np62W/VV5ctsZLUdnymEErKylZTxLwSSRspHWplu2sgHCgcZqyx+uc93sw0aN/EoismN8g2CebW79YfLUQlYGfmnqOwhobbq6monEkFqWy4AEkKAJHXO1TFPKt+H6WlLXSBt3g7oynqXSss47IGwraiimpTIooorFiKwazWDWLFHdQoLctDpTxIcRwn8qZzgKPAcjoeVTC4REzIym1bHmlXY1E3WnIr5Q6n1J6HrSVjdI6Kcyftdz6HmqqrjLXZuRTLq/Tzd+sL0F1XlurwtlWPwKHIn2PL4NUJa5EjTmo2H32lIehP/AL1vqANlD5xmvSK1KWoqUck9arOfYrFFueo7/qBt51EWSA2wThDhUhKk7AZO5I54xz70ZgM+fPT/ALbX/Kko33JZyVjwZbEuKiRFdS7HeQChSTkEV3baU4TgYA5qPKor4cWqVaNKR2JoUl5xanS2r/hhXIfpn5JqU8aigIyeEdKX52RxzOYDmaDogngNeRyC1dSMqSlWQdsiqrtNsh6deuEDU1jmSfrOJH7TZbU6haDvyG6TnHLfNWpWy0BB4Qd8b0Vh2Ivoy5zWggqSCcxEkDRR7Rd0/aVqU0tS1OQnDHUtaSkupTsleDvuMH5zT/1rLbfFxcOMjfGOdCMKUArl1oOoc2WUva2wKieQ51wLXWSrKQD05GtvKKUcThCew6mtVLyviHfasp4nVHKvV0zWgsSQdSvBYlaCk8+FHuEN6HNaDrDyClaFdR/v70pRjjHHy60OK4lFRHM/atWkt7wNiF4NNU2afs37Dt5iec49l1Sw44MKUCfTk9SBgZ9ulOyQXnRnmrnWocVwlOTgjFDS+AqIG5GBUr5e1kzPN77rYnM655rpFbLstttO+Vj7A/8AxU0FNFjtpYT57yf3ihsD/lFPFOOCUbqeAueLF2vlyVrSRljLnms0UUVdIpFFFFYsRRRRWLEHlSSbAZmIAdT6hyV1FK6MVpJGyRpa8XBXhAcLFRKbaZEYkpSXW/4k8/tUdmWC2zbm1cJccuSGccIUs8ORnCinOCRk4JGas7ApLKt0aSD5jQyf8w2NL8+BOYS+lflJ5fygn0djeM2UQaSFKyv8IGTWEkhQIxkU+vWDn9O+QD0WKQuWWa2DhCVD/SqqKbC6yK3c9NUG6nlbySFwp4yUfh5isHJHERsTzpQIkhpR82K6oDsK5Oeao4WlQx04SAKDfE9oJeCL8rKItIGostEkpUCDvWUoUtR4B1z8VrWw4+EhIVwnngVE3XQ7LUHkULCUkAK4j1xWAcEEcxXRMaQv8DDp+E0oatU1zkzj/mOKmbTTyG7GH0K3Eb3HQJKhC3CTt7k8hWHAgHCCVY5nvTuxYXlD986lI6hO9OEazRGSCpBcV3XvVnDglVILFuXxJ+yIZSyOG1lHIsSRKVhlskdVcgKkNvs7UYhx0+Y50yNhTolKUgBIAA6Cs1f0WCwUxDnd53y9EZDSsj1OpWBWaKKuUUiiiisWIooorFi//9k="/>
          <p:cNvSpPr>
            <a:spLocks noChangeAspect="1" noChangeArrowheads="1"/>
          </p:cNvSpPr>
          <p:nvPr/>
        </p:nvSpPr>
        <p:spPr bwMode="auto">
          <a:xfrm>
            <a:off x="63500" y="-528638"/>
            <a:ext cx="1352550" cy="1085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6" name="Picture 18" descr="http://t1.gstatic.com/images?q=tbn:ANd9GcRYmWkoEhe5nb2jwHoxuuhHpoSbwI3HKYoLPokGX4sb5FL_mzyjyiWHeBI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4267200"/>
            <a:ext cx="4191000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PENCEGAHAN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v-SE" dirty="0" smtClean="0"/>
              <a:t>Hadkan </a:t>
            </a:r>
            <a:r>
              <a:rPr lang="sv-SE" dirty="0" smtClean="0"/>
              <a:t>jumlah pengambilan minuman alkohol. </a:t>
            </a:r>
            <a:endParaRPr lang="sv-SE" dirty="0" smtClean="0"/>
          </a:p>
          <a:p>
            <a:pPr>
              <a:buFont typeface="Wingdings" pitchFamily="2" charset="2"/>
              <a:buChar char="Ø"/>
            </a:pPr>
            <a:r>
              <a:rPr lang="sv-SE" dirty="0" smtClean="0"/>
              <a:t>Disyorkan </a:t>
            </a:r>
            <a:r>
              <a:rPr lang="sv-SE" dirty="0" smtClean="0"/>
              <a:t>had 21 unit </a:t>
            </a:r>
            <a:r>
              <a:rPr lang="sv-SE" dirty="0" smtClean="0"/>
              <a:t>seminggu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lelaki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14 unit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26" name="AutoShape 2" descr="data:image/jpg;base64,/9j/4AAQSkZJRgABAQAAAQABAAD/2wCEAAkGBhQREBUUExQVFBUWGBcYFhYYFxQYFxgaFxYVGhUWFBcXGyYgGBojGhcVHy8gIycqLCwsGB4xNTAqNSYrLCkBCQoKDgwOGg8PGjAlHyQsLDUsKSowLy00Ly0pLCwsLC4qLCkvLDYsLC8sLCw1LCwsKiwsLC0sKSwsLC8sKTUsLP/AABEIAMsAyAMBIgACEQEDEQH/xAAcAAEAAgIDAQAAAAAAAAAAAAAABgcEBQECAwj/xABJEAABAwEFBAcFBAcFBwUAAAABAAIDEQQFEiExBgdBURMiMmFxgZEjQlKhsRRywfAzYoKSwtHhFUNzk6IXJGOyw9LxCCU1U1T/xAAbAQEAAwEBAQEAAAAAAAAAAAAAAwQFBgIBB//EADgRAAEDAgMDCwMDAwUAAAAAAAEAAgMEERIhMQVBUQYTFCJhcYGRobHRMuHwQlLBFiMzYoKSwtL/2gAMAwEAAhEDEQA/ALxRERERERERERERERERERERERERERERERERERERERERERERERERERERERERERERERERFw94AJJoBqToPFEXKKIX3vPslnq1rjO8cI6YfN5y9KqDXpvbtclREGQt7hid+87L0AVZ9VGzffuW3S7CrakXDcI4uy9NfRXQsea8I2duRjfFzR9Svnm27R2mb9JPK7uL3U9BktZJLTXM601J5lV+nXNmtWx/S4iZjnmDQNcsvMkL6QO0dm//AEQf5sf/AHL3hvWF/Zljd4PYfoV8tOv2IHMkfslZ0Ugc0OaatOhGhpqjquRubmJFyfo5zhhqQT2WP8r6gBXK+bLJfE0X6OWRn3XuHyBUiuzelbYqYntmHJ7c/wB5tCvra5h+oWUU3JSobnE8O78vn3V4ooJcu9yzy0bO10DufaZ6jMeYU2strZK0Pjc17To5pBB8wrjJWP8ApK5ypoqilNpmEe3novVERSKoiIiIiIiIiIiIiIiIiIiIiIq+293jiDFBZiDLo+TUR9zebvoo5JGxtxOVujo5ayQRRDP0HaVvtqtuYLCKOOOWmUTTn3F590fPuVQ7Rba2m2kiR+FnCNtQzz+LzWkmmc9xc4lziakk1JPMkqUbKbvJrYQ99YYdcZGbv8Np18dPFZL5pJzhbpw+V+h02zaLZMfPTEF37j/1H4VFWMJIAFScgBqTyCk1z7ubZaKHo+jafek6v+ntfJWvs/sjZLGKxtaXjWRxDn8sj7vlRbw2pnxN9QrEdCNXnyWRWcqnE4aZvi74/O5V7dW5uNoBtEznni1gDW+GI1J8clF96WykVjdZxZ20xRz4y8uJdQxU8xiKu1kgdoQfA1VT78ISZbLRxb1LRWlMwDEaZ+SuMgjZ9IXM1W06qqBEryQd2g8gqItbcyrn3JbKwWy73utEZfhmc1hxOGVGlwFDzKpy3sLTxAOneOY5hfQm4Af+0D/Gl/hUhaHCxCpRSvidijJB4jJZVv3O2dw9lLJGacaPGupGR0y1CiF6bqrZCKsDZh+oc+PuuAJ04c1dyKu+kidut3Lbp+UNdDq7EP8AV86+q+ZLRZnRuwva5rhwcCD6FZtzbQz2R+KGQs5jVrvvNORV+3zs9Ba24Z42v5HRzfuuGYVYbVbqZIQZLKXTM4sp7RumlO36V8VQkpZI+szNdVR7fpK0c1UDCTuOYPj8qVbJbzYrVSOakMxyGfs3n9UnsnuPqpsvmAiisPYXeU6ItgtTi6PRshzczkHc29+oU8FZfqyeazNrcnMIM1J4t/8APx5cFbiLqx4cAQQQcwRmCDoQV2WkuJREREREREREREREWm2s2hbYrK6U0LuzG34nnQeA1PcF8c4NFypIonTPEbBck2Cjm8nbj7M37PCfbOHWcP7tp5frH5DPkq/uTYie0jG72bCe06uJ3Mtbx86LZ7FXOLXLJarQekIdofeec6uHIctFYjVQbEag84/TcF1k1a3ZDOiUo6/63njwHd5DvWhuvYqzQUODpHj3n558w3QLelxK7lcUV1rGsFmhc1NUSzuxSuJPauoK6SBemMDiB5rpJMynab6hfbhRWPBY5nLTkSPAkFQXbXaF01oaHBodHFRryQBm95e5mI0BcGRjPTCeCmM78Y6lcPxiufPBz+9ooja7rDrTacMssThAwAMwUw4XdU4s6ZDRLryQq4kxj9FU1xdV77OWAHIA6VNRploCFaH/AKfb6D47VABgDXiVrODceTwO4OGSggs0sgcH2ubC49YChxZdYmp1IU23JXH9ltU3XLzJAxxqNPaGnrUrw2VrjYI6NzRcq40RdXuoFKo12ReGNc40yRRjbHd9FbQXspFP8dMn5aPA8s9R3qlryu2SzyuilaWvaaEH6jmDzX0iJVFdvNjW26PGygnYKNJNA4VqWO9SQeao1NKHjEzX3XVbE246ncIJz1NxP6ft7KJ7tNuTE5tlnd7NxpE4+4To0n4Tw5FW2vm69LknszsM0bozwqMj912h8lb27Tav7VB0UhrNEACTq5mjXeI0PlzXikmP+N/grPKHZjCOm0+YP1W07/lTNERaK4xERERERERFSW9DaD7RbDG0+zgq0ci/3z65eStvaO9fs1llm4sYSPvHJo9SF86SPLiSTUk1J5k6lZ1dJYBg3rs+StGHyOqXfpyHedfT3Ur2EvlkONj3huItLQ7snUHPgdFY9nkxaAnvGY+SpCayPYGlzHNDhVpIIDhzaeIR1reWBmN+AGobidSvhVQQ1fNtwuC09p7AFXIZ4X5nUHTLLIhXTbrZKyvR2eR/fSg/moreN52x1ahsQ/WexgHqVAftbg2lXfvFYklr9UfUc5pfz+yyW7KdS/5AL91/W9lLLReFM32kE/DHjefWgCG/WBtY2ku+OTC4j7jB1R4mqhTrUVm2aR4boT4U/mosxmFMWMtZ355WWXNeFo6fpBPLXicbvLLSncpRdu2MfR2kvMRnIYwYxk8BrqgUrmK0zoCQFpLu2fnk9p0fVqBVzsDQeFTQrMsuy0oGb4COIq92la8ByVhk4Y3rarFnpw+Q4dF4R7RwxjFJBEf1WtjxHnhoaKQ7u9qYv7Rd7N0XSRiMVAa0AOBjoAaDU18QtfLs055HWgBAObcQ5Z0FK6jXmFiO2cmYccckTswRRzm51Bo0UIJUcMsTHXC8SUznNtdX6vC1nq05rU7HXy60WZvSZTMq2RpIrkaBwI7QI4jvWbbJqupyyWjNKGx4uKysBDsJXEVopk71/msppWvxrlshb2T5HRUIqzD9WYXsx3WeQuFiC8AO0Kd+o/oslkwcKg1HMZq/HUMf9JURaRqulssbJWFkjQ9h1a4VBUGOwslgtTLTYyXsaevCT1y0nrBh0dlwOeXFT3ElV7exkmZ14q3TV01MC1p6p1adD+cRmveN4cARoRUea7LHE1O9e4KlVJcoiIiIiIigW+G34LGyMf3kmfgwEn5lqqW77E6aVkTe09waPEmlTTgrA30WistnZyY937zgP4VHt29k6S8ocqhuJ57sLTQ+tFjVHXnw9wX6Xsg9F2Tzu+zne9vYK6bVc0T7P0LmNcwNDWgitKCjdeVAqavnZENeejOHXI5jyKvRVxtxA+CfGM45MwDwPvAHhz81oTxNcMwuJ2fXz07zgeRfy8lVlpsjozRwI/HwXi5oOqk14TRyso4OaaZaGhULtFsMTi12LzHzBrost0BB6q7ak24yRuGpb4jMeS9JbD8J8iscRlrhUcR9Vk2e8WP40PIrJXjG5hs4K46hp6luOB1u7Ty3KX3/AH0+O7rA1jj7Rj3u1APZyI4gF3yWhjvxwqTWp1NTnStNeVVgSsZI1jHsaWxgtbqCAS0+6RU9UUrXU+WofZejxv6EOaCAMUzyBirQhjQ0mlOdPVXmmKY6+a46poquhBxMuP3DMe2XipQb9Na1dUccTvPj+cl5svt1R1nUBB1PAj8FrLTspNBKCxotTHaBxkYc8QpRr8uzWteK1EbBE89PDM1p7NTI6lToaFpOVeWgU3RWrM6d2K2LPe0gt1mEZIcXAupxb1sYPi36KfR23FxVKbubEHW90pJPRMOEElw67e0CaGnKo461pWw3W0g1B/PgsPacpp8MTe9eox0gl6l7ZV26RR+y3yDk71WxjtQIyKzmVN18dEW6rNdMvAPFatq09y8jIvJ0qsxyXN14wrObeDxqA75Fc/2yOII8lrHTLyNpWnHUP0uozGOC3AvdpOv1W5sVcArxz9VGLFMwSRh2WN2Fo5mhd9AVLQFrQuLm3KrSNw2yXKIinUaIiIip/fKP97i/wf8AqPWHul/+RH+G/wDhW330Wb2lnfza9voWn+IqM7u7V0d5QHPrEty/WaQK91aLGf1anxC/SaUc7sSw/Y70ur7WDfF1NtMTo38dD8J4ELORbOq/NwbZhUXe90vgkcx4IIP5I5rT2myNeKOAPjmr4v3Z+O1Mo/Jw7LhqO48x3Ksb52SmgJxMJb8bc2+vDzVKSIjRakE4dkdVBH3Qwe4PRdXRUGXAfRby0xNb2iB4n8Fq5bVG8Pawue7A/stJ905nuHNVi25sVpRzSR9dhIPYvK3YYmQOLw7p2ktwhxzGGo0zzJGnunxPmDUVC63zb422S7pAXOa3G3DhwVGCPHQtI0fi0I1GYJWvk6Qzte1wfG57a9YtB0BIIBNCA05AkZCnOWSiac2Gys0XKiVnVqG4hxGR+D6LexXpK0gteerSlcwKaa8F6yX26QjpQKggucAaFjTV7WtGYe5ooNRU8NVgdG8AucwtApqetnoD1QAdBwzQgjUEHkQQfQqvjmg10WuabZe1heM2f2ZHxG/8zUv3WWSkNoe5uES9G0jkcBcaCunWFK55arPdaKEg9+fgc81DbBe8sB6jiBqW6tPiFsodosVcYoTxGmeuSzq69QcVlQGwZ6W+E4h2a+XwpGbQO789y9GXk5hyKj/9ohwyoe/v7/NBeAB+XHPT1WV0YqqWbiFLYr/+L+iyW3o06EeqhMt4Af8Akeq5ZbhXInP86KWONzVA6Bp0U0NpHMLmJ1SonFbXc6rMtV6GCBzy7rHqxjvPEeGZ9FowG5zVcUrpHCNmpyC9LvvczX1A1p6kby1orkSGOxO8z9FcCovdjBjvOI/CHuPkwj6lXotyjJLCe1S8oomQTRws0awe5RERXVzaIiIig+9278dhDxrFICfBwLT8y1U5ZrQ6N7XtNHNIc08iDUfNfR19XaLRZ5ITo9pb4EjI+RoV842iAxvcxwo5pLSORBoQsiuZZ4dxX6HyWqBJTOgP6T6H73X0nd9tbNEyRhq17Q4acRXhx4LIUB3RX30lmdA4jFEatFc8DvwDqjzCny04n42By4ivpTS1D4TuOXdu9EXBC5RSKmtLeux1ktA9pBG48DhoR6UVXbG2KSB16RPwjDZp8g3iMtTnTuV1qvNooegvKdwpS02Gcae9Gwk/JoUZaLg2UolfhLbmyo29i77HFiLSMRjqTG6g6OCQYXMHV1IPdkdDXYQbNBzmlksULcJxta8gE0OR6xNCKUr31WE6VlbI+ZgfDjcHUoC8NZAH/ozSoBYMs+pnmtsLVdwD8MMrRRvQ5PP93IH1of8A7Cxe1GvO2XDKWtH2mOhHV67upStRrkdViWDY57Z4j08byZom4Q4kuDn0cK8RQFbOS02AGTqzNjd0jmAsmILnTAwySHFUgwl4LW0y0JdmNvsXHZ5rcZmtdWGzxOa5weCXlnRzAh2WUmIginHXh4kOFpJXtl8Qtqs2/wDZ2IEmPqZ0A1b/ADCi8kRaaFS++ZSTSugqfE/0UVtBzXOXu4hfoFDX1EcYxnEO3Xz+V4NeRoaL2bayvBy6419LVrc7SVmUgse3L1WWbWONfyV6xTNPEivosFdo30X3K2ioVGxnDOJ1+wqYbMXFJaX0aQGcXHhX3QOJ40Wj2ntIdaXtY7FHGSxhyzDci6oyNSCa+Cl117VWeC7pOifSYMwNY4EOxPyc8HQ6k+SrslTSBjGAN1Oq8bEpJWyySzNtbIAjzPt6qx9zN31mmmpk1gYPFxqfk35q2FFt29zfZ7Ayoo6X2jv2qYR+6B6qUrXpmYIwFx22qkVFbI4aA2HhkiIisLIRERERU5vY2d6G0i0NHUm7XISAZ+oz8irjWu2guVlrs74X6OGR4tcOy4eBUE8XOstvWrsmvNFUiQ/Scj3H41VDbMX86x2lkra0Bo8fEwnrD8fEBfQlitjZo2yMOJjwHNPMEZL5xvW7H2aZ8Ugo9hoe/kRzBGam+7DbQQuFllPs3u9m4kAMcdWmvuuPz8cs+km5t2B34V2HKDZwq4RVQ5kDdvb9vZW6iItdfnSKtt6d+wMdDhkaZojKHsaaubHNC9hLgNM8GRzWLvb3iOs5Njs7ix5aDLIDRzQcwxh4OIzJ4AjnlT8VkfNhwGlXZnuyxVOpJy9VE5+5e2t3rhs8zgwxdmN2WAte49JDC2SlGtxUwMByqMYBrquXXqANW1yOsZzqKVqeQ07gt43ZZkAa6KaRtScnRxvILRQO4UNHEV7yvGS6HSNLX2ovaTXCbOxwrnmOtkczovHPsO9T9Gk4LVw29gpkwjiaw1Aaaa1OdaeIHEKc7CWbo7I92XtXhooI6FkdetVhNTUuFalRKLYIAkiRzuX+7kjPkMf1VjTWV0Nlixu7LA3GcIBNQK5ZN8OFFDPK0xkhSRQObIA4LS3pLWp5/kLRSmpWwvm055afy4LTieqw4QS253rsWlrQGrs9eQau7nLvG1TXX2wJSGCq2V2bMTWlpdC3FQ0AqATxy58F4RQk0a3tPIA5/n+qlt73uLDZRZ4/0sjKE/Aw9o/edmPDPiF7jaHXc7QL2yrqWythp8ydxzAG8+Cgj20JB1GS3mxez5tlsZHTqDrSH9Vuo88h5rRsYXEAAknIAZkk6ABXtsBsr9is3XA6aSjpDy+Fnl9SVJTQ84/sC09tbRFFTGx67sh/J8Peyk7WgCgyA0C5RFur8pREREREREREREUR2/2KFuixxgCdg6p+MfA78D/NUjNC5ji1wLXNNCDkQRqCF9OKH7b7AMtoMkdGTga+6/uf38iqFVTY+s3VdZsPbnRrQTnqbjw+3sotsTvPMeGG1mrAAGS5lzc8hJzFOOopxVq2e0NkaHMcHNcKhzSCCOYI1XzbeF3SQSGOVhY9uoP1HMd62ezW2E9hfWN1WHtRuqWHv7j3j5qCGrLOq9a+0+T0dT/fpSATnbce7h7KOb0HPbedqx1r0rj5Ubg/00Wr2PvGzskk+1SSxtMbujdGASH1FBQ8D+CsTbE2e+Q2SOkFsADXMeQGTDhgkOQeNBipUZclW1p2ZkglAniewVzBa4VHdz8irrHsdmFxVRSzU7sErSD2/wAcfBTCwyzPwvdjcxwBFHMYCCMql3Z+S2sdiIaC9rg74QC/DyJc11DlnoovsZaLQ8ts/wBmktUIcaNYx3SMBqcpMmjhk405U42vZt0kcrA6RronHVjn4iO4lpIK+GBjtFH0iQaqIPe2lCJQcshG40yzBry7qKW31b4X2KFj2yEEkHC2pbhGr21GRJC3mz+7Gy2ZznOjZISBQuFac6A81l3rsuah1nDGAUqzCM6VrTuINCPpxCARg2zuvnPF5F9yqC+LiHajbTIZOD4ia9khwyaSM6EGvNaOSLrYesxwHYfk7xa6tHj5q8bBfkTyYZ2iKU5GOTsvAyGAuFHCnA5jlxWvvvd3DMOpRoPuPGNn7PvM8iVTdRvAvEcQ4bx+eB7Vpw17RlKLHju/PNUy6rdQRXnksyxsqc8uNVM5t1MjRRjaCtaxyZfuSD5Lr/s5lo2go15oSOPixtcGfgPBVSx5OHCb9357rQbXRtF8QWHswGde0SDCyOoFeNPh7zoO8qN221GWRz3auJJ8+HlotnfTXMlNmYRI1pDG4RWpBzApqcXHXLkp9sLuz6MtntYq4ZsiOYbyMnM93BSNiMh5tg01W3BLFs2E1U7rueBYb7a2HnmV13abCFmG1WhtHaxMPD/iOHPkPNWUiLYijEbcIXC11bJWzGWTwHAcEREUipIiIiIiIiIiIiIiIiLVX/szBbWYZmVI7Lxk9v3T+GiqXaTdlabLV0Y6eIcWjrgfrM/EVV3oq8tOyXXXitfZ+2KmhyYbt/adPDgvmAii2N3bQzwU6OQ0Huuo5nf1XAhXnfWxlltdTLEMR99vVf5ka+dVBr03MuFTZ5wR8Mgof3m5H0Cz3UkrDdmfcuyh5QUNU3BUDD2OFx5/ICxbl3uyRANlgjeOJj9mfEtFWk6aUUisu+GyupjZKyuuQcB6Gp9FAbbu6t0WsBeObC13yBr8lp57knZ24ZW+Mbx9QvgnnZkfUL07ZOyarrRkf7Xfx9lcf+1WwfG//Lcse0b3LG0jCJX94YBTu6xCpowO+E+hXvDdUz+zFI7wY8/QL70yUrx/TVA3MuPiR8KY7U7yI7XHgFlbpk57qlprwDQK5cytZdm3c0IoJHCg0IbI30ca/NY1j2Dt0ulnkHe+jP8AmIUjuzc5O6hmlZGOIbV7vwC+NdUOdcfCjqKXYsLMD3AW4Ek/z7LvZ96Ls8bmaCnsXVrxOUvyWxZbLbeAH2XFHG4deZ7AxoFNI8yXccwPNSG5d3Njs1D0fSvHvSUd6N7I9FJwKK+yOUj+47yXLT1NDE/FSsJI3vtb/jbPxPgo5stsLBYRiA6SXjK4Z/sD3R8+9SREVhrAwWaFlTzyTvMkrrntRERelCiIiIiIiIiIiIiIiIiIiIiIiIiIiIiIiIuKLmiIiIiIiIiIiIiIiIiIiIiIiIiIiIiIiIiIiIiIiIiIiIiIiIiIiIiIiIiIiIiIiIiIiIiIiIiIiIiIiL//2Q=="/>
          <p:cNvSpPr>
            <a:spLocks noChangeAspect="1" noChangeArrowheads="1"/>
          </p:cNvSpPr>
          <p:nvPr/>
        </p:nvSpPr>
        <p:spPr bwMode="auto">
          <a:xfrm>
            <a:off x="63500" y="-901700"/>
            <a:ext cx="1828800" cy="1857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g;base64,/9j/4AAQSkZJRgABAQAAAQABAAD/2wCEAAkGBhQREBUUExQVFBUWGBcYFhYYFxQYFxgaFxYVGhUWFBcXGyYgGBojGhcVHy8gIycqLCwsGB4xNTAqNSYrLCkBCQoKDgwOGg8PGjAlHyQsLDUsKSowLy00Ly0pLCwsLC4qLCkvLDYsLC8sLCw1LCwsKiwsLC0sKSwsLC8sKTUsLP/AABEIAMsAyAMBIgACEQEDEQH/xAAcAAEAAgIDAQAAAAAAAAAAAAAABgcEBQECAwj/xABJEAABAwEFBAcFBAcFBwUAAAABAAIDEQQFEiExBgdBURMiMmFxgZEjQlKhsRRywfAzYoKSwtHhFUNzk6IXJGOyw9LxCCU1U1T/xAAbAQEAAwEBAQEAAAAAAAAAAAAAAwQFBgIBB//EADgRAAEDAgMDCwMDAwUAAAAAAAEAAgMEERIhMQVBUQYTFCJhcYGRobHRMuHwQlLBFiMzYoKSwtL/2gAMAwEAAhEDEQA/ALxRERERERERERERERERERERERERERERERERERERERERERERERERERERERERERERERERFw94AJJoBqToPFEXKKIX3vPslnq1rjO8cI6YfN5y9KqDXpvbtclREGQt7hid+87L0AVZ9VGzffuW3S7CrakXDcI4uy9NfRXQsea8I2duRjfFzR9Svnm27R2mb9JPK7uL3U9BktZJLTXM601J5lV+nXNmtWx/S4iZjnmDQNcsvMkL6QO0dm//AEQf5sf/AHL3hvWF/Zljd4PYfoV8tOv2IHMkfslZ0Ugc0OaatOhGhpqjquRubmJFyfo5zhhqQT2WP8r6gBXK+bLJfE0X6OWRn3XuHyBUiuzelbYqYntmHJ7c/wB5tCvra5h+oWUU3JSobnE8O78vn3V4ooJcu9yzy0bO10DufaZ6jMeYU2strZK0Pjc17To5pBB8wrjJWP8ApK5ypoqilNpmEe3novVERSKoiIiIiIiIiIiIiIiIiIiIiIq+293jiDFBZiDLo+TUR9zebvoo5JGxtxOVujo5ayQRRDP0HaVvtqtuYLCKOOOWmUTTn3F590fPuVQ7Rba2m2kiR+FnCNtQzz+LzWkmmc9xc4lziakk1JPMkqUbKbvJrYQ99YYdcZGbv8Np18dPFZL5pJzhbpw+V+h02zaLZMfPTEF37j/1H4VFWMJIAFScgBqTyCk1z7ubZaKHo+jafek6v+ntfJWvs/sjZLGKxtaXjWRxDn8sj7vlRbw2pnxN9QrEdCNXnyWRWcqnE4aZvi74/O5V7dW5uNoBtEznni1gDW+GI1J8clF96WykVjdZxZ20xRz4y8uJdQxU8xiKu1kgdoQfA1VT78ISZbLRxb1LRWlMwDEaZ+SuMgjZ9IXM1W06qqBEryQd2g8gqItbcyrn3JbKwWy73utEZfhmc1hxOGVGlwFDzKpy3sLTxAOneOY5hfQm4Af+0D/Gl/hUhaHCxCpRSvidijJB4jJZVv3O2dw9lLJGacaPGupGR0y1CiF6bqrZCKsDZh+oc+PuuAJ04c1dyKu+kidut3Lbp+UNdDq7EP8AV86+q+ZLRZnRuwva5rhwcCD6FZtzbQz2R+KGQs5jVrvvNORV+3zs9Ba24Z42v5HRzfuuGYVYbVbqZIQZLKXTM4sp7RumlO36V8VQkpZI+szNdVR7fpK0c1UDCTuOYPj8qVbJbzYrVSOakMxyGfs3n9UnsnuPqpsvmAiisPYXeU6ItgtTi6PRshzczkHc29+oU8FZfqyeazNrcnMIM1J4t/8APx5cFbiLqx4cAQQQcwRmCDoQV2WkuJREREREREREREREWm2s2hbYrK6U0LuzG34nnQeA1PcF8c4NFypIonTPEbBck2Cjm8nbj7M37PCfbOHWcP7tp5frH5DPkq/uTYie0jG72bCe06uJ3Mtbx86LZ7FXOLXLJarQekIdofeec6uHIctFYjVQbEag84/TcF1k1a3ZDOiUo6/63njwHd5DvWhuvYqzQUODpHj3n558w3QLelxK7lcUV1rGsFmhc1NUSzuxSuJPauoK6SBemMDiB5rpJMynab6hfbhRWPBY5nLTkSPAkFQXbXaF01oaHBodHFRryQBm95e5mI0BcGRjPTCeCmM78Y6lcPxiufPBz+9ooja7rDrTacMssThAwAMwUw4XdU4s6ZDRLryQq4kxj9FU1xdV77OWAHIA6VNRploCFaH/AKfb6D47VABgDXiVrODceTwO4OGSggs0sgcH2ubC49YChxZdYmp1IU23JXH9ltU3XLzJAxxqNPaGnrUrw2VrjYI6NzRcq40RdXuoFKo12ReGNc40yRRjbHd9FbQXspFP8dMn5aPA8s9R3qlryu2SzyuilaWvaaEH6jmDzX0iJVFdvNjW26PGygnYKNJNA4VqWO9SQeao1NKHjEzX3XVbE246ncIJz1NxP6ft7KJ7tNuTE5tlnd7NxpE4+4To0n4Tw5FW2vm69LknszsM0bozwqMj912h8lb27Tav7VB0UhrNEACTq5mjXeI0PlzXikmP+N/grPKHZjCOm0+YP1W07/lTNERaK4xERERERERFSW9DaD7RbDG0+zgq0ci/3z65eStvaO9fs1llm4sYSPvHJo9SF86SPLiSTUk1J5k6lZ1dJYBg3rs+StGHyOqXfpyHedfT3Ur2EvlkONj3huItLQ7snUHPgdFY9nkxaAnvGY+SpCayPYGlzHNDhVpIIDhzaeIR1reWBmN+AGobidSvhVQQ1fNtwuC09p7AFXIZ4X5nUHTLLIhXTbrZKyvR2eR/fSg/moreN52x1ahsQ/WexgHqVAftbg2lXfvFYklr9UfUc5pfz+yyW7KdS/5AL91/W9lLLReFM32kE/DHjefWgCG/WBtY2ku+OTC4j7jB1R4mqhTrUVm2aR4boT4U/mosxmFMWMtZ355WWXNeFo6fpBPLXicbvLLSncpRdu2MfR2kvMRnIYwYxk8BrqgUrmK0zoCQFpLu2fnk9p0fVqBVzsDQeFTQrMsuy0oGb4COIq92la8ByVhk4Y3rarFnpw+Q4dF4R7RwxjFJBEf1WtjxHnhoaKQ7u9qYv7Rd7N0XSRiMVAa0AOBjoAaDU18QtfLs055HWgBAObcQ5Z0FK6jXmFiO2cmYccckTswRRzm51Bo0UIJUcMsTHXC8SUznNtdX6vC1nq05rU7HXy60WZvSZTMq2RpIrkaBwI7QI4jvWbbJqupyyWjNKGx4uKysBDsJXEVopk71/msppWvxrlshb2T5HRUIqzD9WYXsx3WeQuFiC8AO0Kd+o/oslkwcKg1HMZq/HUMf9JURaRqulssbJWFkjQ9h1a4VBUGOwslgtTLTYyXsaevCT1y0nrBh0dlwOeXFT3ElV7exkmZ14q3TV01MC1p6p1adD+cRmveN4cARoRUea7LHE1O9e4KlVJcoiIiIiIigW+G34LGyMf3kmfgwEn5lqqW77E6aVkTe09waPEmlTTgrA30WistnZyY937zgP4VHt29k6S8ocqhuJ57sLTQ+tFjVHXnw9wX6Xsg9F2Tzu+zne9vYK6bVc0T7P0LmNcwNDWgitKCjdeVAqavnZENeejOHXI5jyKvRVxtxA+CfGM45MwDwPvAHhz81oTxNcMwuJ2fXz07zgeRfy8lVlpsjozRwI/HwXi5oOqk14TRyso4OaaZaGhULtFsMTi12LzHzBrost0BB6q7ak24yRuGpb4jMeS9JbD8J8iscRlrhUcR9Vk2e8WP40PIrJXjG5hs4K46hp6luOB1u7Ty3KX3/AH0+O7rA1jj7Rj3u1APZyI4gF3yWhjvxwqTWp1NTnStNeVVgSsZI1jHsaWxgtbqCAS0+6RU9UUrXU+WofZejxv6EOaCAMUzyBirQhjQ0mlOdPVXmmKY6+a46poquhBxMuP3DMe2XipQb9Na1dUccTvPj+cl5svt1R1nUBB1PAj8FrLTspNBKCxotTHaBxkYc8QpRr8uzWteK1EbBE89PDM1p7NTI6lToaFpOVeWgU3RWrM6d2K2LPe0gt1mEZIcXAupxb1sYPi36KfR23FxVKbubEHW90pJPRMOEElw67e0CaGnKo461pWw3W0g1B/PgsPacpp8MTe9eox0gl6l7ZV26RR+y3yDk71WxjtQIyKzmVN18dEW6rNdMvAPFatq09y8jIvJ0qsxyXN14wrObeDxqA75Fc/2yOII8lrHTLyNpWnHUP0uozGOC3AvdpOv1W5sVcArxz9VGLFMwSRh2WN2Fo5mhd9AVLQFrQuLm3KrSNw2yXKIinUaIiIip/fKP97i/wf8AqPWHul/+RH+G/wDhW330Wb2lnfza9voWn+IqM7u7V0d5QHPrEty/WaQK91aLGf1anxC/SaUc7sSw/Y70ur7WDfF1NtMTo38dD8J4ELORbOq/NwbZhUXe90vgkcx4IIP5I5rT2myNeKOAPjmr4v3Z+O1Mo/Jw7LhqO48x3Ksb52SmgJxMJb8bc2+vDzVKSIjRakE4dkdVBH3Qwe4PRdXRUGXAfRby0xNb2iB4n8Fq5bVG8Pawue7A/stJ905nuHNVi25sVpRzSR9dhIPYvK3YYmQOLw7p2ktwhxzGGo0zzJGnunxPmDUVC63zb422S7pAXOa3G3DhwVGCPHQtI0fi0I1GYJWvk6Qzte1wfG57a9YtB0BIIBNCA05AkZCnOWSiac2Gys0XKiVnVqG4hxGR+D6LexXpK0gteerSlcwKaa8F6yX26QjpQKggucAaFjTV7WtGYe5ooNRU8NVgdG8AucwtApqetnoD1QAdBwzQgjUEHkQQfQqvjmg10WuabZe1heM2f2ZHxG/8zUv3WWSkNoe5uES9G0jkcBcaCunWFK55arPdaKEg9+fgc81DbBe8sB6jiBqW6tPiFsodosVcYoTxGmeuSzq69QcVlQGwZ6W+E4h2a+XwpGbQO789y9GXk5hyKj/9ohwyoe/v7/NBeAB+XHPT1WV0YqqWbiFLYr/+L+iyW3o06EeqhMt4Af8Akeq5ZbhXInP86KWONzVA6Bp0U0NpHMLmJ1SonFbXc6rMtV6GCBzy7rHqxjvPEeGZ9FowG5zVcUrpHCNmpyC9LvvczX1A1p6kby1orkSGOxO8z9FcCovdjBjvOI/CHuPkwj6lXotyjJLCe1S8oomQTRws0awe5RERXVzaIiIig+9278dhDxrFICfBwLT8y1U5ZrQ6N7XtNHNIc08iDUfNfR19XaLRZ5ITo9pb4EjI+RoV842iAxvcxwo5pLSORBoQsiuZZ4dxX6HyWqBJTOgP6T6H73X0nd9tbNEyRhq17Q4acRXhx4LIUB3RX30lmdA4jFEatFc8DvwDqjzCny04n42By4ivpTS1D4TuOXdu9EXBC5RSKmtLeux1ktA9pBG48DhoR6UVXbG2KSB16RPwjDZp8g3iMtTnTuV1qvNooegvKdwpS02Gcae9Gwk/JoUZaLg2UolfhLbmyo29i77HFiLSMRjqTG6g6OCQYXMHV1IPdkdDXYQbNBzmlksULcJxta8gE0OR6xNCKUr31WE6VlbI+ZgfDjcHUoC8NZAH/ozSoBYMs+pnmtsLVdwD8MMrRRvQ5PP93IH1of8A7Cxe1GvO2XDKWtH2mOhHV67upStRrkdViWDY57Z4j08byZom4Q4kuDn0cK8RQFbOS02AGTqzNjd0jmAsmILnTAwySHFUgwl4LW0y0JdmNvsXHZ5rcZmtdWGzxOa5weCXlnRzAh2WUmIginHXh4kOFpJXtl8Qtqs2/wDZ2IEmPqZ0A1b/ADCi8kRaaFS++ZSTSugqfE/0UVtBzXOXu4hfoFDX1EcYxnEO3Xz+V4NeRoaL2bayvBy6419LVrc7SVmUgse3L1WWbWONfyV6xTNPEivosFdo30X3K2ioVGxnDOJ1+wqYbMXFJaX0aQGcXHhX3QOJ40Wj2ntIdaXtY7FHGSxhyzDci6oyNSCa+Cl117VWeC7pOifSYMwNY4EOxPyc8HQ6k+SrslTSBjGAN1Oq8bEpJWyySzNtbIAjzPt6qx9zN31mmmpk1gYPFxqfk35q2FFt29zfZ7Ayoo6X2jv2qYR+6B6qUrXpmYIwFx22qkVFbI4aA2HhkiIisLIRERERU5vY2d6G0i0NHUm7XISAZ+oz8irjWu2guVlrs74X6OGR4tcOy4eBUE8XOstvWrsmvNFUiQ/Scj3H41VDbMX86x2lkra0Bo8fEwnrD8fEBfQlitjZo2yMOJjwHNPMEZL5xvW7H2aZ8Ugo9hoe/kRzBGam+7DbQQuFllPs3u9m4kAMcdWmvuuPz8cs+km5t2B34V2HKDZwq4RVQ5kDdvb9vZW6iItdfnSKtt6d+wMdDhkaZojKHsaaubHNC9hLgNM8GRzWLvb3iOs5Njs7ix5aDLIDRzQcwxh4OIzJ4AjnlT8VkfNhwGlXZnuyxVOpJy9VE5+5e2t3rhs8zgwxdmN2WAte49JDC2SlGtxUwMByqMYBrquXXqANW1yOsZzqKVqeQ07gt43ZZkAa6KaRtScnRxvILRQO4UNHEV7yvGS6HSNLX2ovaTXCbOxwrnmOtkczovHPsO9T9Gk4LVw29gpkwjiaw1Aaaa1OdaeIHEKc7CWbo7I92XtXhooI6FkdetVhNTUuFalRKLYIAkiRzuX+7kjPkMf1VjTWV0Nlixu7LA3GcIBNQK5ZN8OFFDPK0xkhSRQObIA4LS3pLWp5/kLRSmpWwvm055afy4LTieqw4QS253rsWlrQGrs9eQau7nLvG1TXX2wJSGCq2V2bMTWlpdC3FQ0AqATxy58F4RQk0a3tPIA5/n+qlt73uLDZRZ4/0sjKE/Aw9o/edmPDPiF7jaHXc7QL2yrqWythp8ydxzAG8+Cgj20JB1GS3mxez5tlsZHTqDrSH9Vuo88h5rRsYXEAAknIAZkk6ABXtsBsr9is3XA6aSjpDy+Fnl9SVJTQ84/sC09tbRFFTGx67sh/J8Peyk7WgCgyA0C5RFur8pREREREREREREUR2/2KFuixxgCdg6p+MfA78D/NUjNC5ji1wLXNNCDkQRqCF9OKH7b7AMtoMkdGTga+6/uf38iqFVTY+s3VdZsPbnRrQTnqbjw+3sotsTvPMeGG1mrAAGS5lzc8hJzFOOopxVq2e0NkaHMcHNcKhzSCCOYI1XzbeF3SQSGOVhY9uoP1HMd62ezW2E9hfWN1WHtRuqWHv7j3j5qCGrLOq9a+0+T0dT/fpSATnbce7h7KOb0HPbedqx1r0rj5Ubg/00Wr2PvGzskk+1SSxtMbujdGASH1FBQ8D+CsTbE2e+Q2SOkFsADXMeQGTDhgkOQeNBipUZclW1p2ZkglAniewVzBa4VHdz8irrHsdmFxVRSzU7sErSD2/wAcfBTCwyzPwvdjcxwBFHMYCCMql3Z+S2sdiIaC9rg74QC/DyJc11DlnoovsZaLQ8ts/wBmktUIcaNYx3SMBqcpMmjhk405U42vZt0kcrA6RronHVjn4iO4lpIK+GBjtFH0iQaqIPe2lCJQcshG40yzBry7qKW31b4X2KFj2yEEkHC2pbhGr21GRJC3mz+7Gy2ZznOjZISBQuFac6A81l3rsuah1nDGAUqzCM6VrTuINCPpxCARg2zuvnPF5F9yqC+LiHajbTIZOD4ia9khwyaSM6EGvNaOSLrYesxwHYfk7xa6tHj5q8bBfkTyYZ2iKU5GOTsvAyGAuFHCnA5jlxWvvvd3DMOpRoPuPGNn7PvM8iVTdRvAvEcQ4bx+eB7Vpw17RlKLHju/PNUy6rdQRXnksyxsqc8uNVM5t1MjRRjaCtaxyZfuSD5Lr/s5lo2go15oSOPixtcGfgPBVSx5OHCb9357rQbXRtF8QWHswGde0SDCyOoFeNPh7zoO8qN221GWRz3auJJ8+HlotnfTXMlNmYRI1pDG4RWpBzApqcXHXLkp9sLuz6MtntYq4ZsiOYbyMnM93BSNiMh5tg01W3BLFs2E1U7rueBYb7a2HnmV13abCFmG1WhtHaxMPD/iOHPkPNWUiLYijEbcIXC11bJWzGWTwHAcEREUipIiIiIiIiIiIiIiIiLVX/szBbWYZmVI7Lxk9v3T+GiqXaTdlabLV0Y6eIcWjrgfrM/EVV3oq8tOyXXXitfZ+2KmhyYbt/adPDgvmAii2N3bQzwU6OQ0Huuo5nf1XAhXnfWxlltdTLEMR99vVf5ka+dVBr03MuFTZ5wR8Mgof3m5H0Cz3UkrDdmfcuyh5QUNU3BUDD2OFx5/ICxbl3uyRANlgjeOJj9mfEtFWk6aUUisu+GyupjZKyuuQcB6Gp9FAbbu6t0WsBeObC13yBr8lp57knZ24ZW+Mbx9QvgnnZkfUL07ZOyarrRkf7Xfx9lcf+1WwfG//Lcse0b3LG0jCJX94YBTu6xCpowO+E+hXvDdUz+zFI7wY8/QL70yUrx/TVA3MuPiR8KY7U7yI7XHgFlbpk57qlprwDQK5cytZdm3c0IoJHCg0IbI30ca/NY1j2Dt0ulnkHe+jP8AmIUjuzc5O6hmlZGOIbV7vwC+NdUOdcfCjqKXYsLMD3AW4Ek/z7LvZ96Ls8bmaCnsXVrxOUvyWxZbLbeAH2XFHG4deZ7AxoFNI8yXccwPNSG5d3Njs1D0fSvHvSUd6N7I9FJwKK+yOUj+47yXLT1NDE/FSsJI3vtb/jbPxPgo5stsLBYRiA6SXjK4Z/sD3R8+9SREVhrAwWaFlTzyTvMkrrntRERelCiIiIiIiIiIiIiIiIiIiIiIiIiIiIiIiIuKLmiIiIiIiIiIiIiIiIiIiIiIiIiIiIiIiIiIiIiIiIiIiIiIiIiIiIiIiIiIiIiIiIiIiIiIiIiIiIiIiL//2Q=="/>
          <p:cNvSpPr>
            <a:spLocks noChangeAspect="1" noChangeArrowheads="1"/>
          </p:cNvSpPr>
          <p:nvPr/>
        </p:nvSpPr>
        <p:spPr bwMode="auto">
          <a:xfrm>
            <a:off x="63500" y="-901700"/>
            <a:ext cx="1828800" cy="1857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g;base64,/9j/4AAQSkZJRgABAQAAAQABAAD/2wCEAAkGBhQREBUUExQVFBUWGBcYFhYYFxQYFxgaFxYVGhUWFBcXGyYgGBojGhcVHy8gIycqLCwsGB4xNTAqNSYrLCkBCQoKDgwOGg8PGjAlHyQsLDUsKSowLy00Ly0pLCwsLC4qLCkvLDYsLC8sLCw1LCwsKiwsLC0sKSwsLC8sKTUsLP/AABEIAMsAyAMBIgACEQEDEQH/xAAcAAEAAgIDAQAAAAAAAAAAAAAABgcEBQECAwj/xABJEAABAwEFBAcFBAcFBwUAAAABAAIDEQQFEiExBgdBURMiMmFxgZEjQlKhsRRywfAzYoKSwtHhFUNzk6IXJGOyw9LxCCU1U1T/xAAbAQEAAwEBAQEAAAAAAAAAAAAAAwQFBgIBB//EADgRAAEDAgMDCwMDAwUAAAAAAAEAAgMEERIhMQVBUQYTFCJhcYGRobHRMuHwQlLBFiMzYoKSwtL/2gAMAwEAAhEDEQA/ALxRERERERERERERERERERERERERERERERERERERERERERERERERERERERERERERERERFw94AJJoBqToPFEXKKIX3vPslnq1rjO8cI6YfN5y9KqDXpvbtclREGQt7hid+87L0AVZ9VGzffuW3S7CrakXDcI4uy9NfRXQsea8I2duRjfFzR9Svnm27R2mb9JPK7uL3U9BktZJLTXM601J5lV+nXNmtWx/S4iZjnmDQNcsvMkL6QO0dm//AEQf5sf/AHL3hvWF/Zljd4PYfoV8tOv2IHMkfslZ0Ugc0OaatOhGhpqjquRubmJFyfo5zhhqQT2WP8r6gBXK+bLJfE0X6OWRn3XuHyBUiuzelbYqYntmHJ7c/wB5tCvra5h+oWUU3JSobnE8O78vn3V4ooJcu9yzy0bO10DufaZ6jMeYU2strZK0Pjc17To5pBB8wrjJWP8ApK5ypoqilNpmEe3novVERSKoiIiIiIiIiIiIiIiIiIiIiIq+293jiDFBZiDLo+TUR9zebvoo5JGxtxOVujo5ayQRRDP0HaVvtqtuYLCKOOOWmUTTn3F590fPuVQ7Rba2m2kiR+FnCNtQzz+LzWkmmc9xc4lziakk1JPMkqUbKbvJrYQ99YYdcZGbv8Np18dPFZL5pJzhbpw+V+h02zaLZMfPTEF37j/1H4VFWMJIAFScgBqTyCk1z7ubZaKHo+jafek6v+ntfJWvs/sjZLGKxtaXjWRxDn8sj7vlRbw2pnxN9QrEdCNXnyWRWcqnE4aZvi74/O5V7dW5uNoBtEznni1gDW+GI1J8clF96WykVjdZxZ20xRz4y8uJdQxU8xiKu1kgdoQfA1VT78ISZbLRxb1LRWlMwDEaZ+SuMgjZ9IXM1W06qqBEryQd2g8gqItbcyrn3JbKwWy73utEZfhmc1hxOGVGlwFDzKpy3sLTxAOneOY5hfQm4Af+0D/Gl/hUhaHCxCpRSvidijJB4jJZVv3O2dw9lLJGacaPGupGR0y1CiF6bqrZCKsDZh+oc+PuuAJ04c1dyKu+kidut3Lbp+UNdDq7EP8AV86+q+ZLRZnRuwva5rhwcCD6FZtzbQz2R+KGQs5jVrvvNORV+3zs9Ba24Z42v5HRzfuuGYVYbVbqZIQZLKXTM4sp7RumlO36V8VQkpZI+szNdVR7fpK0c1UDCTuOYPj8qVbJbzYrVSOakMxyGfs3n9UnsnuPqpsvmAiisPYXeU6ItgtTi6PRshzczkHc29+oU8FZfqyeazNrcnMIM1J4t/8APx5cFbiLqx4cAQQQcwRmCDoQV2WkuJREREREREREREREWm2s2hbYrK6U0LuzG34nnQeA1PcF8c4NFypIonTPEbBck2Cjm8nbj7M37PCfbOHWcP7tp5frH5DPkq/uTYie0jG72bCe06uJ3Mtbx86LZ7FXOLXLJarQekIdofeec6uHIctFYjVQbEag84/TcF1k1a3ZDOiUo6/63njwHd5DvWhuvYqzQUODpHj3n558w3QLelxK7lcUV1rGsFmhc1NUSzuxSuJPauoK6SBemMDiB5rpJMynab6hfbhRWPBY5nLTkSPAkFQXbXaF01oaHBodHFRryQBm95e5mI0BcGRjPTCeCmM78Y6lcPxiufPBz+9ooja7rDrTacMssThAwAMwUw4XdU4s6ZDRLryQq4kxj9FU1xdV77OWAHIA6VNRploCFaH/AKfb6D47VABgDXiVrODceTwO4OGSggs0sgcH2ubC49YChxZdYmp1IU23JXH9ltU3XLzJAxxqNPaGnrUrw2VrjYI6NzRcq40RdXuoFKo12ReGNc40yRRjbHd9FbQXspFP8dMn5aPA8s9R3qlryu2SzyuilaWvaaEH6jmDzX0iJVFdvNjW26PGygnYKNJNA4VqWO9SQeao1NKHjEzX3XVbE246ncIJz1NxP6ft7KJ7tNuTE5tlnd7NxpE4+4To0n4Tw5FW2vm69LknszsM0bozwqMj912h8lb27Tav7VB0UhrNEACTq5mjXeI0PlzXikmP+N/grPKHZjCOm0+YP1W07/lTNERaK4xERERERERFSW9DaD7RbDG0+zgq0ci/3z65eStvaO9fs1llm4sYSPvHJo9SF86SPLiSTUk1J5k6lZ1dJYBg3rs+StGHyOqXfpyHedfT3Ur2EvlkONj3huItLQ7snUHPgdFY9nkxaAnvGY+SpCayPYGlzHNDhVpIIDhzaeIR1reWBmN+AGobidSvhVQQ1fNtwuC09p7AFXIZ4X5nUHTLLIhXTbrZKyvR2eR/fSg/moreN52x1ahsQ/WexgHqVAftbg2lXfvFYklr9UfUc5pfz+yyW7KdS/5AL91/W9lLLReFM32kE/DHjefWgCG/WBtY2ku+OTC4j7jB1R4mqhTrUVm2aR4boT4U/mosxmFMWMtZ355WWXNeFo6fpBPLXicbvLLSncpRdu2MfR2kvMRnIYwYxk8BrqgUrmK0zoCQFpLu2fnk9p0fVqBVzsDQeFTQrMsuy0oGb4COIq92la8ByVhk4Y3rarFnpw+Q4dF4R7RwxjFJBEf1WtjxHnhoaKQ7u9qYv7Rd7N0XSRiMVAa0AOBjoAaDU18QtfLs055HWgBAObcQ5Z0FK6jXmFiO2cmYccckTswRRzm51Bo0UIJUcMsTHXC8SUznNtdX6vC1nq05rU7HXy60WZvSZTMq2RpIrkaBwI7QI4jvWbbJqupyyWjNKGx4uKysBDsJXEVopk71/msppWvxrlshb2T5HRUIqzD9WYXsx3WeQuFiC8AO0Kd+o/oslkwcKg1HMZq/HUMf9JURaRqulssbJWFkjQ9h1a4VBUGOwslgtTLTYyXsaevCT1y0nrBh0dlwOeXFT3ElV7exkmZ14q3TV01MC1p6p1adD+cRmveN4cARoRUea7LHE1O9e4KlVJcoiIiIiIigW+G34LGyMf3kmfgwEn5lqqW77E6aVkTe09waPEmlTTgrA30WistnZyY937zgP4VHt29k6S8ocqhuJ57sLTQ+tFjVHXnw9wX6Xsg9F2Tzu+zne9vYK6bVc0T7P0LmNcwNDWgitKCjdeVAqavnZENeejOHXI5jyKvRVxtxA+CfGM45MwDwPvAHhz81oTxNcMwuJ2fXz07zgeRfy8lVlpsjozRwI/HwXi5oOqk14TRyso4OaaZaGhULtFsMTi12LzHzBrost0BB6q7ak24yRuGpb4jMeS9JbD8J8iscRlrhUcR9Vk2e8WP40PIrJXjG5hs4K46hp6luOB1u7Ty3KX3/AH0+O7rA1jj7Rj3u1APZyI4gF3yWhjvxwqTWp1NTnStNeVVgSsZI1jHsaWxgtbqCAS0+6RU9UUrXU+WofZejxv6EOaCAMUzyBirQhjQ0mlOdPVXmmKY6+a46poquhBxMuP3DMe2XipQb9Na1dUccTvPj+cl5svt1R1nUBB1PAj8FrLTspNBKCxotTHaBxkYc8QpRr8uzWteK1EbBE89PDM1p7NTI6lToaFpOVeWgU3RWrM6d2K2LPe0gt1mEZIcXAupxb1sYPi36KfR23FxVKbubEHW90pJPRMOEElw67e0CaGnKo461pWw3W0g1B/PgsPacpp8MTe9eox0gl6l7ZV26RR+y3yDk71WxjtQIyKzmVN18dEW6rNdMvAPFatq09y8jIvJ0qsxyXN14wrObeDxqA75Fc/2yOII8lrHTLyNpWnHUP0uozGOC3AvdpOv1W5sVcArxz9VGLFMwSRh2WN2Fo5mhd9AVLQFrQuLm3KrSNw2yXKIinUaIiIip/fKP97i/wf8AqPWHul/+RH+G/wDhW330Wb2lnfza9voWn+IqM7u7V0d5QHPrEty/WaQK91aLGf1anxC/SaUc7sSw/Y70ur7WDfF1NtMTo38dD8J4ELORbOq/NwbZhUXe90vgkcx4IIP5I5rT2myNeKOAPjmr4v3Z+O1Mo/Jw7LhqO48x3Ksb52SmgJxMJb8bc2+vDzVKSIjRakE4dkdVBH3Qwe4PRdXRUGXAfRby0xNb2iB4n8Fq5bVG8Pawue7A/stJ905nuHNVi25sVpRzSR9dhIPYvK3YYmQOLw7p2ktwhxzGGo0zzJGnunxPmDUVC63zb422S7pAXOa3G3DhwVGCPHQtI0fi0I1GYJWvk6Qzte1wfG57a9YtB0BIIBNCA05AkZCnOWSiac2Gys0XKiVnVqG4hxGR+D6LexXpK0gteerSlcwKaa8F6yX26QjpQKggucAaFjTV7WtGYe5ooNRU8NVgdG8AucwtApqetnoD1QAdBwzQgjUEHkQQfQqvjmg10WuabZe1heM2f2ZHxG/8zUv3WWSkNoe5uES9G0jkcBcaCunWFK55arPdaKEg9+fgc81DbBe8sB6jiBqW6tPiFsodosVcYoTxGmeuSzq69QcVlQGwZ6W+E4h2a+XwpGbQO789y9GXk5hyKj/9ohwyoe/v7/NBeAB+XHPT1WV0YqqWbiFLYr/+L+iyW3o06EeqhMt4Af8Akeq5ZbhXInP86KWONzVA6Bp0U0NpHMLmJ1SonFbXc6rMtV6GCBzy7rHqxjvPEeGZ9FowG5zVcUrpHCNmpyC9LvvczX1A1p6kby1orkSGOxO8z9FcCovdjBjvOI/CHuPkwj6lXotyjJLCe1S8oomQTRws0awe5RERXVzaIiIig+9278dhDxrFICfBwLT8y1U5ZrQ6N7XtNHNIc08iDUfNfR19XaLRZ5ITo9pb4EjI+RoV842iAxvcxwo5pLSORBoQsiuZZ4dxX6HyWqBJTOgP6T6H73X0nd9tbNEyRhq17Q4acRXhx4LIUB3RX30lmdA4jFEatFc8DvwDqjzCny04n42By4ivpTS1D4TuOXdu9EXBC5RSKmtLeux1ktA9pBG48DhoR6UVXbG2KSB16RPwjDZp8g3iMtTnTuV1qvNooegvKdwpS02Gcae9Gwk/JoUZaLg2UolfhLbmyo29i77HFiLSMRjqTG6g6OCQYXMHV1IPdkdDXYQbNBzmlksULcJxta8gE0OR6xNCKUr31WE6VlbI+ZgfDjcHUoC8NZAH/ozSoBYMs+pnmtsLVdwD8MMrRRvQ5PP93IH1of8A7Cxe1GvO2XDKWtH2mOhHV67upStRrkdViWDY57Z4j08byZom4Q4kuDn0cK8RQFbOS02AGTqzNjd0jmAsmILnTAwySHFUgwl4LW0y0JdmNvsXHZ5rcZmtdWGzxOa5weCXlnRzAh2WUmIginHXh4kOFpJXtl8Qtqs2/wDZ2IEmPqZ0A1b/ADCi8kRaaFS++ZSTSugqfE/0UVtBzXOXu4hfoFDX1EcYxnEO3Xz+V4NeRoaL2bayvBy6419LVrc7SVmUgse3L1WWbWONfyV6xTNPEivosFdo30X3K2ioVGxnDOJ1+wqYbMXFJaX0aQGcXHhX3QOJ40Wj2ntIdaXtY7FHGSxhyzDci6oyNSCa+Cl117VWeC7pOifSYMwNY4EOxPyc8HQ6k+SrslTSBjGAN1Oq8bEpJWyySzNtbIAjzPt6qx9zN31mmmpk1gYPFxqfk35q2FFt29zfZ7Ayoo6X2jv2qYR+6B6qUrXpmYIwFx22qkVFbI4aA2HhkiIisLIRERERU5vY2d6G0i0NHUm7XISAZ+oz8irjWu2guVlrs74X6OGR4tcOy4eBUE8XOstvWrsmvNFUiQ/Scj3H41VDbMX86x2lkra0Bo8fEwnrD8fEBfQlitjZo2yMOJjwHNPMEZL5xvW7H2aZ8Ugo9hoe/kRzBGam+7DbQQuFllPs3u9m4kAMcdWmvuuPz8cs+km5t2B34V2HKDZwq4RVQ5kDdvb9vZW6iItdfnSKtt6d+wMdDhkaZojKHsaaubHNC9hLgNM8GRzWLvb3iOs5Njs7ix5aDLIDRzQcwxh4OIzJ4AjnlT8VkfNhwGlXZnuyxVOpJy9VE5+5e2t3rhs8zgwxdmN2WAte49JDC2SlGtxUwMByqMYBrquXXqANW1yOsZzqKVqeQ07gt43ZZkAa6KaRtScnRxvILRQO4UNHEV7yvGS6HSNLX2ovaTXCbOxwrnmOtkczovHPsO9T9Gk4LVw29gpkwjiaw1Aaaa1OdaeIHEKc7CWbo7I92XtXhooI6FkdetVhNTUuFalRKLYIAkiRzuX+7kjPkMf1VjTWV0Nlixu7LA3GcIBNQK5ZN8OFFDPK0xkhSRQObIA4LS3pLWp5/kLRSmpWwvm055afy4LTieqw4QS253rsWlrQGrs9eQau7nLvG1TXX2wJSGCq2V2bMTWlpdC3FQ0AqATxy58F4RQk0a3tPIA5/n+qlt73uLDZRZ4/0sjKE/Aw9o/edmPDPiF7jaHXc7QL2yrqWythp8ydxzAG8+Cgj20JB1GS3mxez5tlsZHTqDrSH9Vuo88h5rRsYXEAAknIAZkk6ABXtsBsr9is3XA6aSjpDy+Fnl9SVJTQ84/sC09tbRFFTGx67sh/J8Peyk7WgCgyA0C5RFur8pREREREREREREUR2/2KFuixxgCdg6p+MfA78D/NUjNC5ji1wLXNNCDkQRqCF9OKH7b7AMtoMkdGTga+6/uf38iqFVTY+s3VdZsPbnRrQTnqbjw+3sotsTvPMeGG1mrAAGS5lzc8hJzFOOopxVq2e0NkaHMcHNcKhzSCCOYI1XzbeF3SQSGOVhY9uoP1HMd62ezW2E9hfWN1WHtRuqWHv7j3j5qCGrLOq9a+0+T0dT/fpSATnbce7h7KOb0HPbedqx1r0rj5Ubg/00Wr2PvGzskk+1SSxtMbujdGASH1FBQ8D+CsTbE2e+Q2SOkFsADXMeQGTDhgkOQeNBipUZclW1p2ZkglAniewVzBa4VHdz8irrHsdmFxVRSzU7sErSD2/wAcfBTCwyzPwvdjcxwBFHMYCCMql3Z+S2sdiIaC9rg74QC/DyJc11DlnoovsZaLQ8ts/wBmktUIcaNYx3SMBqcpMmjhk405U42vZt0kcrA6RronHVjn4iO4lpIK+GBjtFH0iQaqIPe2lCJQcshG40yzBry7qKW31b4X2KFj2yEEkHC2pbhGr21GRJC3mz+7Gy2ZznOjZISBQuFac6A81l3rsuah1nDGAUqzCM6VrTuINCPpxCARg2zuvnPF5F9yqC+LiHajbTIZOD4ia9khwyaSM6EGvNaOSLrYesxwHYfk7xa6tHj5q8bBfkTyYZ2iKU5GOTsvAyGAuFHCnA5jlxWvvvd3DMOpRoPuPGNn7PvM8iVTdRvAvEcQ4bx+eB7Vpw17RlKLHju/PNUy6rdQRXnksyxsqc8uNVM5t1MjRRjaCtaxyZfuSD5Lr/s5lo2go15oSOPixtcGfgPBVSx5OHCb9357rQbXRtF8QWHswGde0SDCyOoFeNPh7zoO8qN221GWRz3auJJ8+HlotnfTXMlNmYRI1pDG4RWpBzApqcXHXLkp9sLuz6MtntYq4ZsiOYbyMnM93BSNiMh5tg01W3BLFs2E1U7rueBYb7a2HnmV13abCFmG1WhtHaxMPD/iOHPkPNWUiLYijEbcIXC11bJWzGWTwHAcEREUipIiIiIiIiIiIiIiIiLVX/szBbWYZmVI7Lxk9v3T+GiqXaTdlabLV0Y6eIcWjrgfrM/EVV3oq8tOyXXXitfZ+2KmhyYbt/adPDgvmAii2N3bQzwU6OQ0Huuo5nf1XAhXnfWxlltdTLEMR99vVf5ka+dVBr03MuFTZ5wR8Mgof3m5H0Cz3UkrDdmfcuyh5QUNU3BUDD2OFx5/ICxbl3uyRANlgjeOJj9mfEtFWk6aUUisu+GyupjZKyuuQcB6Gp9FAbbu6t0WsBeObC13yBr8lp57knZ24ZW+Mbx9QvgnnZkfUL07ZOyarrRkf7Xfx9lcf+1WwfG//Lcse0b3LG0jCJX94YBTu6xCpowO+E+hXvDdUz+zFI7wY8/QL70yUrx/TVA3MuPiR8KY7U7yI7XHgFlbpk57qlprwDQK5cytZdm3c0IoJHCg0IbI30ca/NY1j2Dt0ulnkHe+jP8AmIUjuzc5O6hmlZGOIbV7vwC+NdUOdcfCjqKXYsLMD3AW4Ek/z7LvZ96Ls8bmaCnsXVrxOUvyWxZbLbeAH2XFHG4deZ7AxoFNI8yXccwPNSG5d3Njs1D0fSvHvSUd6N7I9FJwKK+yOUj+47yXLT1NDE/FSsJI3vtb/jbPxPgo5stsLBYRiA6SXjK4Z/sD3R8+9SREVhrAwWaFlTzyTvMkrrntRERelCiIiIiIiIiIiIiIiIiIiIiIiIiIiIiIiIuKLmiIiIiIiIiIiIiIiIiIiIiIiIiIiIiIiIiIiIiIiIiIiIiIiIiIiIiIiIiIiIiIiIiIiIiIiIiIiIiIiL//2Q=="/>
          <p:cNvSpPr>
            <a:spLocks noChangeAspect="1" noChangeArrowheads="1"/>
          </p:cNvSpPr>
          <p:nvPr/>
        </p:nvSpPr>
        <p:spPr bwMode="auto">
          <a:xfrm>
            <a:off x="63500" y="-901700"/>
            <a:ext cx="1828800" cy="1857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data:image/jpg;base64,/9j/4AAQSkZJRgABAQAAAQABAAD/2wCEAAkGBhQREBUUExQVFBUWGBcYFhYYFxQYFxgaFxYVGhUWFBcXGyYgGBojGhcVHy8gIycqLCwsGB4xNTAqNSYrLCkBCQoKDgwOGg8PGjAlHyQsLDUsKSowLy00Ly0pLCwsLC4qLCkvLDYsLC8sLCw1LCwsKiwsLC0sKSwsLC8sKTUsLP/AABEIAMsAyAMBIgACEQEDEQH/xAAcAAEAAgIDAQAAAAAAAAAAAAAABgcEBQECAwj/xABJEAABAwEFBAcFBAcFBwUAAAABAAIDEQQFEiExBgdBURMiMmFxgZEjQlKhsRRywfAzYoKSwtHhFUNzk6IXJGOyw9LxCCU1U1T/xAAbAQEAAwEBAQEAAAAAAAAAAAAAAwQFBgIBB//EADgRAAEDAgMDCwMDAwUAAAAAAAEAAgMEERIhMQVBUQYTFCJhcYGRobHRMuHwQlLBFiMzYoKSwtL/2gAMAwEAAhEDEQA/ALxRERERERERERERERERERERERERERERERERERERERERERERERERERERERERERERERERFw94AJJoBqToPFEXKKIX3vPslnq1rjO8cI6YfN5y9KqDXpvbtclREGQt7hid+87L0AVZ9VGzffuW3S7CrakXDcI4uy9NfRXQsea8I2duRjfFzR9Svnm27R2mb9JPK7uL3U9BktZJLTXM601J5lV+nXNmtWx/S4iZjnmDQNcsvMkL6QO0dm//AEQf5sf/AHL3hvWF/Zljd4PYfoV8tOv2IHMkfslZ0Ugc0OaatOhGhpqjquRubmJFyfo5zhhqQT2WP8r6gBXK+bLJfE0X6OWRn3XuHyBUiuzelbYqYntmHJ7c/wB5tCvra5h+oWUU3JSobnE8O78vn3V4ooJcu9yzy0bO10DufaZ6jMeYU2strZK0Pjc17To5pBB8wrjJWP8ApK5ypoqilNpmEe3novVERSKoiIiIiIiIiIiIiIiIiIiIiIq+293jiDFBZiDLo+TUR9zebvoo5JGxtxOVujo5ayQRRDP0HaVvtqtuYLCKOOOWmUTTn3F590fPuVQ7Rba2m2kiR+FnCNtQzz+LzWkmmc9xc4lziakk1JPMkqUbKbvJrYQ99YYdcZGbv8Np18dPFZL5pJzhbpw+V+h02zaLZMfPTEF37j/1H4VFWMJIAFScgBqTyCk1z7ubZaKHo+jafek6v+ntfJWvs/sjZLGKxtaXjWRxDn8sj7vlRbw2pnxN9QrEdCNXnyWRWcqnE4aZvi74/O5V7dW5uNoBtEznni1gDW+GI1J8clF96WykVjdZxZ20xRz4y8uJdQxU8xiKu1kgdoQfA1VT78ISZbLRxb1LRWlMwDEaZ+SuMgjZ9IXM1W06qqBEryQd2g8gqItbcyrn3JbKwWy73utEZfhmc1hxOGVGlwFDzKpy3sLTxAOneOY5hfQm4Af+0D/Gl/hUhaHCxCpRSvidijJB4jJZVv3O2dw9lLJGacaPGupGR0y1CiF6bqrZCKsDZh+oc+PuuAJ04c1dyKu+kidut3Lbp+UNdDq7EP8AV86+q+ZLRZnRuwva5rhwcCD6FZtzbQz2R+KGQs5jVrvvNORV+3zs9Ba24Z42v5HRzfuuGYVYbVbqZIQZLKXTM4sp7RumlO36V8VQkpZI+szNdVR7fpK0c1UDCTuOYPj8qVbJbzYrVSOakMxyGfs3n9UnsnuPqpsvmAiisPYXeU6ItgtTi6PRshzczkHc29+oU8FZfqyeazNrcnMIM1J4t/8APx5cFbiLqx4cAQQQcwRmCDoQV2WkuJREREREREREREREWm2s2hbYrK6U0LuzG34nnQeA1PcF8c4NFypIonTPEbBck2Cjm8nbj7M37PCfbOHWcP7tp5frH5DPkq/uTYie0jG72bCe06uJ3Mtbx86LZ7FXOLXLJarQekIdofeec6uHIctFYjVQbEag84/TcF1k1a3ZDOiUo6/63njwHd5DvWhuvYqzQUODpHj3n558w3QLelxK7lcUV1rGsFmhc1NUSzuxSuJPauoK6SBemMDiB5rpJMynab6hfbhRWPBY5nLTkSPAkFQXbXaF01oaHBodHFRryQBm95e5mI0BcGRjPTCeCmM78Y6lcPxiufPBz+9ooja7rDrTacMssThAwAMwUw4XdU4s6ZDRLryQq4kxj9FU1xdV77OWAHIA6VNRploCFaH/AKfb6D47VABgDXiVrODceTwO4OGSggs0sgcH2ubC49YChxZdYmp1IU23JXH9ltU3XLzJAxxqNPaGnrUrw2VrjYI6NzRcq40RdXuoFKo12ReGNc40yRRjbHd9FbQXspFP8dMn5aPA8s9R3qlryu2SzyuilaWvaaEH6jmDzX0iJVFdvNjW26PGygnYKNJNA4VqWO9SQeao1NKHjEzX3XVbE246ncIJz1NxP6ft7KJ7tNuTE5tlnd7NxpE4+4To0n4Tw5FW2vm69LknszsM0bozwqMj912h8lb27Tav7VB0UhrNEACTq5mjXeI0PlzXikmP+N/grPKHZjCOm0+YP1W07/lTNERaK4xERERERERFSW9DaD7RbDG0+zgq0ci/3z65eStvaO9fs1llm4sYSPvHJo9SF86SPLiSTUk1J5k6lZ1dJYBg3rs+StGHyOqXfpyHedfT3Ur2EvlkONj3huItLQ7snUHPgdFY9nkxaAnvGY+SpCayPYGlzHNDhVpIIDhzaeIR1reWBmN+AGobidSvhVQQ1fNtwuC09p7AFXIZ4X5nUHTLLIhXTbrZKyvR2eR/fSg/moreN52x1ahsQ/WexgHqVAftbg2lXfvFYklr9UfUc5pfz+yyW7KdS/5AL91/W9lLLReFM32kE/DHjefWgCG/WBtY2ku+OTC4j7jB1R4mqhTrUVm2aR4boT4U/mosxmFMWMtZ355WWXNeFo6fpBPLXicbvLLSncpRdu2MfR2kvMRnIYwYxk8BrqgUrmK0zoCQFpLu2fnk9p0fVqBVzsDQeFTQrMsuy0oGb4COIq92la8ByVhk4Y3rarFnpw+Q4dF4R7RwxjFJBEf1WtjxHnhoaKQ7u9qYv7Rd7N0XSRiMVAa0AOBjoAaDU18QtfLs055HWgBAObcQ5Z0FK6jXmFiO2cmYccckTswRRzm51Bo0UIJUcMsTHXC8SUznNtdX6vC1nq05rU7HXy60WZvSZTMq2RpIrkaBwI7QI4jvWbbJqupyyWjNKGx4uKysBDsJXEVopk71/msppWvxrlshb2T5HRUIqzD9WYXsx3WeQuFiC8AO0Kd+o/oslkwcKg1HMZq/HUMf9JURaRqulssbJWFkjQ9h1a4VBUGOwslgtTLTYyXsaevCT1y0nrBh0dlwOeXFT3ElV7exkmZ14q3TV01MC1p6p1adD+cRmveN4cARoRUea7LHE1O9e4KlVJcoiIiIiIigW+G34LGyMf3kmfgwEn5lqqW77E6aVkTe09waPEmlTTgrA30WistnZyY937zgP4VHt29k6S8ocqhuJ57sLTQ+tFjVHXnw9wX6Xsg9F2Tzu+zne9vYK6bVc0T7P0LmNcwNDWgitKCjdeVAqavnZENeejOHXI5jyKvRVxtxA+CfGM45MwDwPvAHhz81oTxNcMwuJ2fXz07zgeRfy8lVlpsjozRwI/HwXi5oOqk14TRyso4OaaZaGhULtFsMTi12LzHzBrost0BB6q7ak24yRuGpb4jMeS9JbD8J8iscRlrhUcR9Vk2e8WP40PIrJXjG5hs4K46hp6luOB1u7Ty3KX3/AH0+O7rA1jj7Rj3u1APZyI4gF3yWhjvxwqTWp1NTnStNeVVgSsZI1jHsaWxgtbqCAS0+6RU9UUrXU+WofZejxv6EOaCAMUzyBirQhjQ0mlOdPVXmmKY6+a46poquhBxMuP3DMe2XipQb9Na1dUccTvPj+cl5svt1R1nUBB1PAj8FrLTspNBKCxotTHaBxkYc8QpRr8uzWteK1EbBE89PDM1p7NTI6lToaFpOVeWgU3RWrM6d2K2LPe0gt1mEZIcXAupxb1sYPi36KfR23FxVKbubEHW90pJPRMOEElw67e0CaGnKo461pWw3W0g1B/PgsPacpp8MTe9eox0gl6l7ZV26RR+y3yDk71WxjtQIyKzmVN18dEW6rNdMvAPFatq09y8jIvJ0qsxyXN14wrObeDxqA75Fc/2yOII8lrHTLyNpWnHUP0uozGOC3AvdpOv1W5sVcArxz9VGLFMwSRh2WN2Fo5mhd9AVLQFrQuLm3KrSNw2yXKIinUaIiIip/fKP97i/wf8AqPWHul/+RH+G/wDhW330Wb2lnfza9voWn+IqM7u7V0d5QHPrEty/WaQK91aLGf1anxC/SaUc7sSw/Y70ur7WDfF1NtMTo38dD8J4ELORbOq/NwbZhUXe90vgkcx4IIP5I5rT2myNeKOAPjmr4v3Z+O1Mo/Jw7LhqO48x3Ksb52SmgJxMJb8bc2+vDzVKSIjRakE4dkdVBH3Qwe4PRdXRUGXAfRby0xNb2iB4n8Fq5bVG8Pawue7A/stJ905nuHNVi25sVpRzSR9dhIPYvK3YYmQOLw7p2ktwhxzGGo0zzJGnunxPmDUVC63zb422S7pAXOa3G3DhwVGCPHQtI0fi0I1GYJWvk6Qzte1wfG57a9YtB0BIIBNCA05AkZCnOWSiac2Gys0XKiVnVqG4hxGR+D6LexXpK0gteerSlcwKaa8F6yX26QjpQKggucAaFjTV7WtGYe5ooNRU8NVgdG8AucwtApqetnoD1QAdBwzQgjUEHkQQfQqvjmg10WuabZe1heM2f2ZHxG/8zUv3WWSkNoe5uES9G0jkcBcaCunWFK55arPdaKEg9+fgc81DbBe8sB6jiBqW6tPiFsodosVcYoTxGmeuSzq69QcVlQGwZ6W+E4h2a+XwpGbQO789y9GXk5hyKj/9ohwyoe/v7/NBeAB+XHPT1WV0YqqWbiFLYr/+L+iyW3o06EeqhMt4Af8Akeq5ZbhXInP86KWONzVA6Bp0U0NpHMLmJ1SonFbXc6rMtV6GCBzy7rHqxjvPEeGZ9FowG5zVcUrpHCNmpyC9LvvczX1A1p6kby1orkSGOxO8z9FcCovdjBjvOI/CHuPkwj6lXotyjJLCe1S8oomQTRws0awe5RERXVzaIiIig+9278dhDxrFICfBwLT8y1U5ZrQ6N7XtNHNIc08iDUfNfR19XaLRZ5ITo9pb4EjI+RoV842iAxvcxwo5pLSORBoQsiuZZ4dxX6HyWqBJTOgP6T6H73X0nd9tbNEyRhq17Q4acRXhx4LIUB3RX30lmdA4jFEatFc8DvwDqjzCny04n42By4ivpTS1D4TuOXdu9EXBC5RSKmtLeux1ktA9pBG48DhoR6UVXbG2KSB16RPwjDZp8g3iMtTnTuV1qvNooegvKdwpS02Gcae9Gwk/JoUZaLg2UolfhLbmyo29i77HFiLSMRjqTG6g6OCQYXMHV1IPdkdDXYQbNBzmlksULcJxta8gE0OR6xNCKUr31WE6VlbI+ZgfDjcHUoC8NZAH/ozSoBYMs+pnmtsLVdwD8MMrRRvQ5PP93IH1of8A7Cxe1GvO2XDKWtH2mOhHV67upStRrkdViWDY57Z4j08byZom4Q4kuDn0cK8RQFbOS02AGTqzNjd0jmAsmILnTAwySHFUgwl4LW0y0JdmNvsXHZ5rcZmtdWGzxOa5weCXlnRzAh2WUmIginHXh4kOFpJXtl8Qtqs2/wDZ2IEmPqZ0A1b/ADCi8kRaaFS++ZSTSugqfE/0UVtBzXOXu4hfoFDX1EcYxnEO3Xz+V4NeRoaL2bayvBy6419LVrc7SVmUgse3L1WWbWONfyV6xTNPEivosFdo30X3K2ioVGxnDOJ1+wqYbMXFJaX0aQGcXHhX3QOJ40Wj2ntIdaXtY7FHGSxhyzDci6oyNSCa+Cl117VWeC7pOifSYMwNY4EOxPyc8HQ6k+SrslTSBjGAN1Oq8bEpJWyySzNtbIAjzPt6qx9zN31mmmpk1gYPFxqfk35q2FFt29zfZ7Ayoo6X2jv2qYR+6B6qUrXpmYIwFx22qkVFbI4aA2HhkiIisLIRERERU5vY2d6G0i0NHUm7XISAZ+oz8irjWu2guVlrs74X6OGR4tcOy4eBUE8XOstvWrsmvNFUiQ/Scj3H41VDbMX86x2lkra0Bo8fEwnrD8fEBfQlitjZo2yMOJjwHNPMEZL5xvW7H2aZ8Ugo9hoe/kRzBGam+7DbQQuFllPs3u9m4kAMcdWmvuuPz8cs+km5t2B34V2HKDZwq4RVQ5kDdvb9vZW6iItdfnSKtt6d+wMdDhkaZojKHsaaubHNC9hLgNM8GRzWLvb3iOs5Njs7ix5aDLIDRzQcwxh4OIzJ4AjnlT8VkfNhwGlXZnuyxVOpJy9VE5+5e2t3rhs8zgwxdmN2WAte49JDC2SlGtxUwMByqMYBrquXXqANW1yOsZzqKVqeQ07gt43ZZkAa6KaRtScnRxvILRQO4UNHEV7yvGS6HSNLX2ovaTXCbOxwrnmOtkczovHPsO9T9Gk4LVw29gpkwjiaw1Aaaa1OdaeIHEKc7CWbo7I92XtXhooI6FkdetVhNTUuFalRKLYIAkiRzuX+7kjPkMf1VjTWV0Nlixu7LA3GcIBNQK5ZN8OFFDPK0xkhSRQObIA4LS3pLWp5/kLRSmpWwvm055afy4LTieqw4QS253rsWlrQGrs9eQau7nLvG1TXX2wJSGCq2V2bMTWlpdC3FQ0AqATxy58F4RQk0a3tPIA5/n+qlt73uLDZRZ4/0sjKE/Aw9o/edmPDPiF7jaHXc7QL2yrqWythp8ydxzAG8+Cgj20JB1GS3mxez5tlsZHTqDrSH9Vuo88h5rRsYXEAAknIAZkk6ABXtsBsr9is3XA6aSjpDy+Fnl9SVJTQ84/sC09tbRFFTGx67sh/J8Peyk7WgCgyA0C5RFur8pREREREREREREUR2/2KFuixxgCdg6p+MfA78D/NUjNC5ji1wLXNNCDkQRqCF9OKH7b7AMtoMkdGTga+6/uf38iqFVTY+s3VdZsPbnRrQTnqbjw+3sotsTvPMeGG1mrAAGS5lzc8hJzFOOopxVq2e0NkaHMcHNcKhzSCCOYI1XzbeF3SQSGOVhY9uoP1HMd62ezW2E9hfWN1WHtRuqWHv7j3j5qCGrLOq9a+0+T0dT/fpSATnbce7h7KOb0HPbedqx1r0rj5Ubg/00Wr2PvGzskk+1SSxtMbujdGASH1FBQ8D+CsTbE2e+Q2SOkFsADXMeQGTDhgkOQeNBipUZclW1p2ZkglAniewVzBa4VHdz8irrHsdmFxVRSzU7sErSD2/wAcfBTCwyzPwvdjcxwBFHMYCCMql3Z+S2sdiIaC9rg74QC/DyJc11DlnoovsZaLQ8ts/wBmktUIcaNYx3SMBqcpMmjhk405U42vZt0kcrA6RronHVjn4iO4lpIK+GBjtFH0iQaqIPe2lCJQcshG40yzBry7qKW31b4X2KFj2yEEkHC2pbhGr21GRJC3mz+7Gy2ZznOjZISBQuFac6A81l3rsuah1nDGAUqzCM6VrTuINCPpxCARg2zuvnPF5F9yqC+LiHajbTIZOD4ia9khwyaSM6EGvNaOSLrYesxwHYfk7xa6tHj5q8bBfkTyYZ2iKU5GOTsvAyGAuFHCnA5jlxWvvvd3DMOpRoPuPGNn7PvM8iVTdRvAvEcQ4bx+eB7Vpw17RlKLHju/PNUy6rdQRXnksyxsqc8uNVM5t1MjRRjaCtaxyZfuSD5Lr/s5lo2go15oSOPixtcGfgPBVSx5OHCb9357rQbXRtF8QWHswGde0SDCyOoFeNPh7zoO8qN221GWRz3auJJ8+HlotnfTXMlNmYRI1pDG4RWpBzApqcXHXLkp9sLuz6MtntYq4ZsiOYbyMnM93BSNiMh5tg01W3BLFs2E1U7rueBYb7a2HnmV13abCFmG1WhtHaxMPD/iOHPkPNWUiLYijEbcIXC11bJWzGWTwHAcEREUipIiIiIiIiIiIiIiIiLVX/szBbWYZmVI7Lxk9v3T+GiqXaTdlabLV0Y6eIcWjrgfrM/EVV3oq8tOyXXXitfZ+2KmhyYbt/adPDgvmAii2N3bQzwU6OQ0Huuo5nf1XAhXnfWxlltdTLEMR99vVf5ka+dVBr03MuFTZ5wR8Mgof3m5H0Cz3UkrDdmfcuyh5QUNU3BUDD2OFx5/ICxbl3uyRANlgjeOJj9mfEtFWk6aUUisu+GyupjZKyuuQcB6Gp9FAbbu6t0WsBeObC13yBr8lp57knZ24ZW+Mbx9QvgnnZkfUL07ZOyarrRkf7Xfx9lcf+1WwfG//Lcse0b3LG0jCJX94YBTu6xCpowO+E+hXvDdUz+zFI7wY8/QL70yUrx/TVA3MuPiR8KY7U7yI7XHgFlbpk57qlprwDQK5cytZdm3c0IoJHCg0IbI30ca/NY1j2Dt0ulnkHe+jP8AmIUjuzc5O6hmlZGOIbV7vwC+NdUOdcfCjqKXYsLMD3AW4Ek/z7LvZ96Ls8bmaCnsXVrxOUvyWxZbLbeAH2XFHG4deZ7AxoFNI8yXccwPNSG5d3Njs1D0fSvHvSUd6N7I9FJwKK+yOUj+47yXLT1NDE/FSsJI3vtb/jbPxPgo5stsLBYRiA6SXjK4Z/sD3R8+9SREVhrAwWaFlTzyTvMkrrntRERelCiIiIiIiIiIiIiIiIiIiIiIiIiIiIiIiIuKLmiIiIiIiIiIiIiIiIiIiIiIiIiIiIiIiIiIiIiIiIiIiIiIiIiIiIiIiIiIiIiIiIiIiIiIiIiIiIiIiL//2Q=="/>
          <p:cNvSpPr>
            <a:spLocks noChangeAspect="1" noChangeArrowheads="1"/>
          </p:cNvSpPr>
          <p:nvPr/>
        </p:nvSpPr>
        <p:spPr bwMode="auto">
          <a:xfrm>
            <a:off x="63500" y="-901700"/>
            <a:ext cx="1828800" cy="1857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http://static.indianexpress.com/m-images/Tue%20Mar%2003%202009,%2012:11%20hrs/M_Id_64750_Smoking_Drink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2362200"/>
            <a:ext cx="4343400" cy="3810000"/>
          </a:xfrm>
          <a:prstGeom prst="rect">
            <a:avLst/>
          </a:prstGeom>
          <a:noFill/>
        </p:spPr>
      </p:pic>
      <p:sp>
        <p:nvSpPr>
          <p:cNvPr id="11" name="Multiply 10"/>
          <p:cNvSpPr/>
          <p:nvPr/>
        </p:nvSpPr>
        <p:spPr>
          <a:xfrm>
            <a:off x="7315200" y="4038600"/>
            <a:ext cx="914400" cy="9144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Multiply 11"/>
          <p:cNvSpPr/>
          <p:nvPr/>
        </p:nvSpPr>
        <p:spPr>
          <a:xfrm flipV="1">
            <a:off x="5715000" y="4648200"/>
            <a:ext cx="457200" cy="3810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ultiply 12"/>
          <p:cNvSpPr/>
          <p:nvPr/>
        </p:nvSpPr>
        <p:spPr>
          <a:xfrm flipV="1">
            <a:off x="4724400" y="3962400"/>
            <a:ext cx="457200" cy="3810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PENGENALAN OSTEOPOROSIS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</a:t>
            </a:r>
            <a:r>
              <a:rPr lang="en-US" dirty="0" err="1" smtClean="0"/>
              <a:t>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tisu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,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tulang-tulang</a:t>
            </a:r>
            <a:r>
              <a:rPr lang="en-US" dirty="0" smtClean="0"/>
              <a:t> </a:t>
            </a:r>
            <a:r>
              <a:rPr lang="en-US" dirty="0" err="1" smtClean="0"/>
              <a:t>rapuh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kalangan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menopaus</a:t>
            </a:r>
            <a:endParaRPr lang="en-US" dirty="0"/>
          </a:p>
        </p:txBody>
      </p:sp>
      <p:pic>
        <p:nvPicPr>
          <p:cNvPr id="13314" name="Picture 2" descr="http://t1.gstatic.com/images?q=tbn:ANd9GcRcfejK5gbDzhIR0srPv31gc26fQqvBu7531De5HJxKmclOiv5-l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1524000"/>
            <a:ext cx="2590800" cy="3876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TANDA &amp; GEJALA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SEBAB- SEBAB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336280" cy="4575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FAKTOR RISIKO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FAKTOR RISIKO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FAKTOR RISIKO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381000"/>
          <a:ext cx="81838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FAKTOR RISIKO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381000"/>
          <a:ext cx="81838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0"/>
            <a:ext cx="8183880" cy="1051560"/>
          </a:xfrm>
        </p:spPr>
        <p:txBody>
          <a:bodyPr/>
          <a:lstStyle/>
          <a:p>
            <a:r>
              <a:rPr lang="en-US" dirty="0" smtClean="0"/>
              <a:t>DIAGNOSA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1140</TotalTime>
  <Words>518</Words>
  <Application>Microsoft Office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Aspect</vt:lpstr>
      <vt:lpstr>Tulang Rapuh</vt:lpstr>
      <vt:lpstr>PENGENALAN OSTEOPOROSIS</vt:lpstr>
      <vt:lpstr>TANDA &amp; GEJALA</vt:lpstr>
      <vt:lpstr>SEBAB- SEBAB</vt:lpstr>
      <vt:lpstr>FAKTOR RISIKO</vt:lpstr>
      <vt:lpstr>FAKTOR RISIKO</vt:lpstr>
      <vt:lpstr>FAKTOR RISIKO</vt:lpstr>
      <vt:lpstr>FAKTOR RISIKO</vt:lpstr>
      <vt:lpstr>DIAGNOSA</vt:lpstr>
      <vt:lpstr>KOMPLIKASI</vt:lpstr>
      <vt:lpstr>RAWATAN</vt:lpstr>
      <vt:lpstr>RAWATAN</vt:lpstr>
      <vt:lpstr>PENCEGAHAN</vt:lpstr>
      <vt:lpstr>PENCEGAHAN</vt:lpstr>
    </vt:vector>
  </TitlesOfParts>
  <Company>UTeM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Tulang Rapuh (Osteoporosis) </dc:title>
  <dc:creator>user</dc:creator>
  <cp:lastModifiedBy>user</cp:lastModifiedBy>
  <cp:revision>22</cp:revision>
  <dcterms:created xsi:type="dcterms:W3CDTF">2011-09-30T08:03:30Z</dcterms:created>
  <dcterms:modified xsi:type="dcterms:W3CDTF">2011-10-10T10:36:17Z</dcterms:modified>
</cp:coreProperties>
</file>